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68" r:id="rId1"/>
    <p:sldMasterId id="2147484229" r:id="rId2"/>
    <p:sldMasterId id="2147484239" r:id="rId3"/>
    <p:sldMasterId id="2147484245" r:id="rId4"/>
  </p:sldMasterIdLst>
  <p:notesMasterIdLst>
    <p:notesMasterId r:id="rId21"/>
  </p:notesMasterIdLst>
  <p:handoutMasterIdLst>
    <p:handoutMasterId r:id="rId22"/>
  </p:handoutMasterIdLst>
  <p:sldIdLst>
    <p:sldId id="259" r:id="rId5"/>
    <p:sldId id="306" r:id="rId6"/>
    <p:sldId id="334" r:id="rId7"/>
    <p:sldId id="341" r:id="rId8"/>
    <p:sldId id="342" r:id="rId9"/>
    <p:sldId id="352" r:id="rId10"/>
    <p:sldId id="325" r:id="rId11"/>
    <p:sldId id="297" r:id="rId12"/>
    <p:sldId id="359" r:id="rId13"/>
    <p:sldId id="345" r:id="rId14"/>
    <p:sldId id="346" r:id="rId15"/>
    <p:sldId id="360" r:id="rId16"/>
    <p:sldId id="361" r:id="rId17"/>
    <p:sldId id="362" r:id="rId18"/>
    <p:sldId id="363" r:id="rId19"/>
    <p:sldId id="266" r:id="rId20"/>
  </p:sldIdLst>
  <p:sldSz cx="12192000" cy="6858000"/>
  <p:notesSz cx="6805613" cy="99441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YA SOLER Antonio, NEA/NTE" initials="VSAN" lastIdx="1" clrIdx="1">
    <p:extLst>
      <p:ext uri="{19B8F6BF-5375-455C-9EA6-DF929625EA0E}">
        <p15:presenceInfo xmlns:p15="http://schemas.microsoft.com/office/powerpoint/2012/main" userId="VAYA SOLER Antonio, NEA/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9689E"/>
    <a:srgbClr val="0B7A6B"/>
    <a:srgbClr val="2D3692"/>
    <a:srgbClr val="F79646"/>
    <a:srgbClr val="80F4E3"/>
    <a:srgbClr val="91D4F9"/>
    <a:srgbClr val="A6ACE4"/>
    <a:srgbClr val="95C5DA"/>
    <a:srgbClr val="C5B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3023" autoAdjust="0"/>
  </p:normalViewPr>
  <p:slideViewPr>
    <p:cSldViewPr>
      <p:cViewPr varScale="1">
        <p:scale>
          <a:sx n="103" d="100"/>
          <a:sy n="103" d="100"/>
        </p:scale>
        <p:origin x="774"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84"/>
    </p:cViewPr>
  </p:sorterViewPr>
  <p:notesViewPr>
    <p:cSldViewPr>
      <p:cViewPr varScale="1">
        <p:scale>
          <a:sx n="59" d="100"/>
          <a:sy n="59" d="100"/>
        </p:scale>
        <p:origin x="3235" y="67"/>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42A58-65F9-4AC7-B903-AFA6F7E0335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459421B-D59A-463C-BD00-1D2E5717AA09}">
      <dgm:prSet phldrT="[Text]" custT="1"/>
      <dgm:spPr/>
      <dgm:t>
        <a:bodyPr/>
        <a:lstStyle/>
        <a:p>
          <a:r>
            <a:rPr lang="en-GB" sz="2000" noProof="0" dirty="0" smtClean="0">
              <a:latin typeface="Verdana" panose="020B0604030504040204" pitchFamily="34" charset="0"/>
              <a:ea typeface="Verdana" panose="020B0604030504040204" pitchFamily="34" charset="0"/>
            </a:rPr>
            <a:t>First level</a:t>
          </a:r>
          <a:endParaRPr lang="en-GB" sz="2000" noProof="0" dirty="0">
            <a:latin typeface="Verdana" panose="020B0604030504040204" pitchFamily="34" charset="0"/>
            <a:ea typeface="Verdana" panose="020B0604030504040204" pitchFamily="34" charset="0"/>
          </a:endParaRPr>
        </a:p>
      </dgm:t>
    </dgm:pt>
    <dgm:pt modelId="{092DBF06-F5C8-4A35-B1D9-63886EDFB3B9}" type="parTrans" cxnId="{C502AD51-A754-4397-888D-84DD29AF25F1}">
      <dgm:prSet/>
      <dgm:spPr/>
      <dgm:t>
        <a:bodyPr/>
        <a:lstStyle/>
        <a:p>
          <a:endParaRPr lang="en-GB" noProof="0" dirty="0"/>
        </a:p>
      </dgm:t>
    </dgm:pt>
    <dgm:pt modelId="{10A7B602-D534-4176-9581-30FCFC75BC15}" type="sibTrans" cxnId="{C502AD51-A754-4397-888D-84DD29AF25F1}">
      <dgm:prSet/>
      <dgm:spPr/>
      <dgm:t>
        <a:bodyPr/>
        <a:lstStyle/>
        <a:p>
          <a:endParaRPr lang="en-GB" noProof="0" dirty="0"/>
        </a:p>
      </dgm:t>
    </dgm:pt>
    <dgm:pt modelId="{C134591F-50FA-4260-AF50-D9EA5CCD97C2}">
      <dgm:prSet phldrT="[Text]" custT="1"/>
      <dgm:spPr/>
      <dgm:t>
        <a:bodyPr/>
        <a:lstStyle/>
        <a:p>
          <a:r>
            <a:rPr lang="en-GB" sz="2000" noProof="0" dirty="0" smtClean="0">
              <a:latin typeface="Verdana" panose="020B0604030504040204" pitchFamily="34" charset="0"/>
              <a:ea typeface="Verdana" panose="020B0604030504040204" pitchFamily="34" charset="0"/>
            </a:rPr>
            <a:t>First level</a:t>
          </a:r>
          <a:endParaRPr lang="en-GB" sz="2000" noProof="0" dirty="0">
            <a:latin typeface="Verdana" panose="020B0604030504040204" pitchFamily="34" charset="0"/>
            <a:ea typeface="Verdana" panose="020B0604030504040204" pitchFamily="34" charset="0"/>
          </a:endParaRPr>
        </a:p>
      </dgm:t>
    </dgm:pt>
    <dgm:pt modelId="{F382C1A4-D233-46A2-B718-929C41A34F9C}" type="parTrans" cxnId="{5768048C-7AD4-4EDF-944C-2C7E2E73F7AF}">
      <dgm:prSet/>
      <dgm:spPr/>
      <dgm:t>
        <a:bodyPr/>
        <a:lstStyle/>
        <a:p>
          <a:endParaRPr lang="en-GB" noProof="0" dirty="0"/>
        </a:p>
      </dgm:t>
    </dgm:pt>
    <dgm:pt modelId="{334608C9-055C-407F-9741-7C30C57D6753}" type="sibTrans" cxnId="{5768048C-7AD4-4EDF-944C-2C7E2E73F7AF}">
      <dgm:prSet/>
      <dgm:spPr/>
      <dgm:t>
        <a:bodyPr/>
        <a:lstStyle/>
        <a:p>
          <a:endParaRPr lang="en-GB" noProof="0" dirty="0"/>
        </a:p>
      </dgm:t>
    </dgm:pt>
    <dgm:pt modelId="{BEBA2DB1-EF91-465F-B9DB-5F434BCC2DD4}">
      <dgm:prSet phldrT="[Text]" custT="1"/>
      <dgm:spPr/>
      <dgm:t>
        <a:bodyPr/>
        <a:lstStyle/>
        <a:p>
          <a:r>
            <a:rPr lang="en-GB" sz="2000" noProof="0" dirty="0" smtClean="0">
              <a:latin typeface="Verdana" panose="020B0604030504040204" pitchFamily="34" charset="0"/>
              <a:ea typeface="Verdana" panose="020B0604030504040204" pitchFamily="34" charset="0"/>
            </a:rPr>
            <a:t>First level</a:t>
          </a:r>
          <a:endParaRPr lang="en-GB" sz="2000" noProof="0" dirty="0">
            <a:latin typeface="Verdana" panose="020B0604030504040204" pitchFamily="34" charset="0"/>
            <a:ea typeface="Verdana" panose="020B0604030504040204" pitchFamily="34" charset="0"/>
          </a:endParaRPr>
        </a:p>
      </dgm:t>
    </dgm:pt>
    <dgm:pt modelId="{38D03CA4-0D63-456E-9DF5-A096DC4CA052}" type="parTrans" cxnId="{7100919C-CCEF-4983-94F5-FFC46EEB9F75}">
      <dgm:prSet/>
      <dgm:spPr/>
      <dgm:t>
        <a:bodyPr/>
        <a:lstStyle/>
        <a:p>
          <a:endParaRPr lang="en-GB" noProof="0" dirty="0"/>
        </a:p>
      </dgm:t>
    </dgm:pt>
    <dgm:pt modelId="{C5CC1343-0FFD-47A7-9C53-E38BC861FEB1}" type="sibTrans" cxnId="{7100919C-CCEF-4983-94F5-FFC46EEB9F75}">
      <dgm:prSet/>
      <dgm:spPr/>
      <dgm:t>
        <a:bodyPr/>
        <a:lstStyle/>
        <a:p>
          <a:endParaRPr lang="en-GB" noProof="0" dirty="0"/>
        </a:p>
      </dgm:t>
    </dgm:pt>
    <dgm:pt modelId="{C40AD275-193F-4BDB-8CCC-9A0A8F60941B}">
      <dgm:prSet custT="1"/>
      <dgm:spPr/>
      <dgm:t>
        <a:bodyPr/>
        <a:lstStyle/>
        <a:p>
          <a:r>
            <a:rPr lang="en-GB" sz="1600" noProof="0" dirty="0" smtClean="0">
              <a:latin typeface="Verdana" panose="020B0604030504040204" pitchFamily="34" charset="0"/>
              <a:ea typeface="Verdana" panose="020B0604030504040204" pitchFamily="34" charset="0"/>
            </a:rPr>
            <a:t>Second level</a:t>
          </a:r>
          <a:endParaRPr lang="en-GB" sz="1600" noProof="0" dirty="0">
            <a:latin typeface="Verdana" panose="020B0604030504040204" pitchFamily="34" charset="0"/>
            <a:ea typeface="Verdana" panose="020B0604030504040204" pitchFamily="34" charset="0"/>
          </a:endParaRPr>
        </a:p>
      </dgm:t>
    </dgm:pt>
    <dgm:pt modelId="{B4E4EA9F-DF10-438E-9ECC-7A8F636D43AB}" type="parTrans" cxnId="{4C54458A-E775-4557-A947-9D31666517C8}">
      <dgm:prSet/>
      <dgm:spPr/>
      <dgm:t>
        <a:bodyPr/>
        <a:lstStyle/>
        <a:p>
          <a:endParaRPr lang="en-GB" noProof="0" dirty="0"/>
        </a:p>
      </dgm:t>
    </dgm:pt>
    <dgm:pt modelId="{CA679654-611B-40E3-BF47-A7F39529EE57}" type="sibTrans" cxnId="{4C54458A-E775-4557-A947-9D31666517C8}">
      <dgm:prSet/>
      <dgm:spPr/>
      <dgm:t>
        <a:bodyPr/>
        <a:lstStyle/>
        <a:p>
          <a:endParaRPr lang="en-GB" noProof="0" dirty="0"/>
        </a:p>
      </dgm:t>
    </dgm:pt>
    <dgm:pt modelId="{25A61717-E1B4-4596-AE7B-7E05747A08DE}">
      <dgm:prSet custT="1"/>
      <dgm:spPr/>
      <dgm:t>
        <a:bodyPr/>
        <a:lstStyle/>
        <a:p>
          <a:r>
            <a:rPr lang="en-GB" sz="1600" noProof="0" dirty="0" smtClean="0">
              <a:latin typeface="Verdana" panose="020B0604030504040204" pitchFamily="34" charset="0"/>
              <a:ea typeface="Verdana" panose="020B0604030504040204" pitchFamily="34" charset="0"/>
            </a:rPr>
            <a:t>Third level</a:t>
          </a:r>
        </a:p>
      </dgm:t>
    </dgm:pt>
    <dgm:pt modelId="{46259151-9486-4514-A7D7-34C535764689}" type="parTrans" cxnId="{A3C40B86-650E-4F93-9797-0541240FB5CD}">
      <dgm:prSet/>
      <dgm:spPr/>
      <dgm:t>
        <a:bodyPr/>
        <a:lstStyle/>
        <a:p>
          <a:endParaRPr lang="en-GB" noProof="0" dirty="0"/>
        </a:p>
      </dgm:t>
    </dgm:pt>
    <dgm:pt modelId="{C8E4EEF0-AE21-4E1B-8A46-6E3668671008}" type="sibTrans" cxnId="{A3C40B86-650E-4F93-9797-0541240FB5CD}">
      <dgm:prSet/>
      <dgm:spPr/>
      <dgm:t>
        <a:bodyPr/>
        <a:lstStyle/>
        <a:p>
          <a:endParaRPr lang="en-GB" noProof="0" dirty="0"/>
        </a:p>
      </dgm:t>
    </dgm:pt>
    <dgm:pt modelId="{39DB8493-11D8-41A2-80A5-0A53314BA23C}">
      <dgm:prSet custT="1"/>
      <dgm:spPr/>
      <dgm:t>
        <a:bodyPr/>
        <a:lstStyle/>
        <a:p>
          <a:r>
            <a:rPr lang="en-GB" sz="1600" noProof="0" dirty="0" smtClean="0">
              <a:latin typeface="Verdana" panose="020B0604030504040204" pitchFamily="34" charset="0"/>
              <a:ea typeface="Verdana" panose="020B0604030504040204" pitchFamily="34" charset="0"/>
            </a:rPr>
            <a:t>Second level</a:t>
          </a:r>
          <a:endParaRPr lang="en-GB" sz="1600" noProof="0" dirty="0">
            <a:latin typeface="Verdana" panose="020B0604030504040204" pitchFamily="34" charset="0"/>
            <a:ea typeface="Verdana" panose="020B0604030504040204" pitchFamily="34" charset="0"/>
          </a:endParaRPr>
        </a:p>
      </dgm:t>
    </dgm:pt>
    <dgm:pt modelId="{24F69067-7D09-4751-A1B4-93BDD9FDF3CF}" type="parTrans" cxnId="{810B0E4C-45BB-46E6-A372-09E1E3AF5C5B}">
      <dgm:prSet/>
      <dgm:spPr/>
      <dgm:t>
        <a:bodyPr/>
        <a:lstStyle/>
        <a:p>
          <a:endParaRPr lang="en-GB" noProof="0" dirty="0"/>
        </a:p>
      </dgm:t>
    </dgm:pt>
    <dgm:pt modelId="{3EA6C3F2-8182-4A13-BC5C-6892C102572A}" type="sibTrans" cxnId="{810B0E4C-45BB-46E6-A372-09E1E3AF5C5B}">
      <dgm:prSet/>
      <dgm:spPr/>
      <dgm:t>
        <a:bodyPr/>
        <a:lstStyle/>
        <a:p>
          <a:endParaRPr lang="en-GB" noProof="0" dirty="0"/>
        </a:p>
      </dgm:t>
    </dgm:pt>
    <dgm:pt modelId="{B0E29268-1ABB-4903-873A-07BD4EE2EAE8}">
      <dgm:prSet custT="1"/>
      <dgm:spPr/>
      <dgm:t>
        <a:bodyPr/>
        <a:lstStyle/>
        <a:p>
          <a:r>
            <a:rPr lang="en-GB" sz="1600" noProof="0" dirty="0" smtClean="0">
              <a:latin typeface="Verdana" panose="020B0604030504040204" pitchFamily="34" charset="0"/>
              <a:ea typeface="Verdana" panose="020B0604030504040204" pitchFamily="34" charset="0"/>
            </a:rPr>
            <a:t>Third level</a:t>
          </a:r>
        </a:p>
      </dgm:t>
    </dgm:pt>
    <dgm:pt modelId="{75000B2C-0AC8-4298-8D39-2262F475CC91}" type="parTrans" cxnId="{760151A9-FD6D-49DC-87E9-244505C91B9B}">
      <dgm:prSet/>
      <dgm:spPr/>
      <dgm:t>
        <a:bodyPr/>
        <a:lstStyle/>
        <a:p>
          <a:endParaRPr lang="en-GB" noProof="0" dirty="0"/>
        </a:p>
      </dgm:t>
    </dgm:pt>
    <dgm:pt modelId="{F2C43F8B-1385-42C7-AEF8-1BB86454BFE5}" type="sibTrans" cxnId="{760151A9-FD6D-49DC-87E9-244505C91B9B}">
      <dgm:prSet/>
      <dgm:spPr/>
      <dgm:t>
        <a:bodyPr/>
        <a:lstStyle/>
        <a:p>
          <a:endParaRPr lang="en-GB" noProof="0" dirty="0"/>
        </a:p>
      </dgm:t>
    </dgm:pt>
    <dgm:pt modelId="{FE29C305-08FD-41FB-AF92-312FCE9D5443}">
      <dgm:prSet custT="1"/>
      <dgm:spPr/>
      <dgm:t>
        <a:bodyPr/>
        <a:lstStyle/>
        <a:p>
          <a:r>
            <a:rPr lang="en-GB" sz="1600" noProof="0" dirty="0" smtClean="0">
              <a:latin typeface="Verdana" panose="020B0604030504040204" pitchFamily="34" charset="0"/>
              <a:ea typeface="Verdana" panose="020B0604030504040204" pitchFamily="34" charset="0"/>
            </a:rPr>
            <a:t>Second level</a:t>
          </a:r>
          <a:endParaRPr lang="en-GB" sz="1600" noProof="0" dirty="0">
            <a:latin typeface="Verdana" panose="020B0604030504040204" pitchFamily="34" charset="0"/>
            <a:ea typeface="Verdana" panose="020B0604030504040204" pitchFamily="34" charset="0"/>
          </a:endParaRPr>
        </a:p>
      </dgm:t>
    </dgm:pt>
    <dgm:pt modelId="{6762944B-9FE2-4A12-8388-511ADFDD532E}" type="parTrans" cxnId="{539738FF-BDE1-4A20-B2D6-8E744F049881}">
      <dgm:prSet/>
      <dgm:spPr/>
      <dgm:t>
        <a:bodyPr/>
        <a:lstStyle/>
        <a:p>
          <a:endParaRPr lang="en-GB" noProof="0" dirty="0"/>
        </a:p>
      </dgm:t>
    </dgm:pt>
    <dgm:pt modelId="{70FC4263-D5EC-4F2E-8FB2-F3F920C0AAD1}" type="sibTrans" cxnId="{539738FF-BDE1-4A20-B2D6-8E744F049881}">
      <dgm:prSet/>
      <dgm:spPr/>
      <dgm:t>
        <a:bodyPr/>
        <a:lstStyle/>
        <a:p>
          <a:endParaRPr lang="en-GB" noProof="0" dirty="0"/>
        </a:p>
      </dgm:t>
    </dgm:pt>
    <dgm:pt modelId="{E3B6F53B-26DD-4789-A552-910659335FCF}">
      <dgm:prSet custT="1"/>
      <dgm:spPr/>
      <dgm:t>
        <a:bodyPr/>
        <a:lstStyle/>
        <a:p>
          <a:r>
            <a:rPr lang="en-GB" sz="1600" noProof="0" dirty="0" smtClean="0">
              <a:latin typeface="Verdana" panose="020B0604030504040204" pitchFamily="34" charset="0"/>
              <a:ea typeface="Verdana" panose="020B0604030504040204" pitchFamily="34" charset="0"/>
            </a:rPr>
            <a:t>Third level</a:t>
          </a:r>
        </a:p>
      </dgm:t>
    </dgm:pt>
    <dgm:pt modelId="{386E1602-7042-4DD3-8086-08A1812CF326}" type="parTrans" cxnId="{56630760-52A1-4318-B1F3-A54D96D385A8}">
      <dgm:prSet/>
      <dgm:spPr/>
      <dgm:t>
        <a:bodyPr/>
        <a:lstStyle/>
        <a:p>
          <a:endParaRPr lang="en-GB" noProof="0" dirty="0"/>
        </a:p>
      </dgm:t>
    </dgm:pt>
    <dgm:pt modelId="{98791B91-9762-4438-92FD-CE05708BFB85}" type="sibTrans" cxnId="{56630760-52A1-4318-B1F3-A54D96D385A8}">
      <dgm:prSet/>
      <dgm:spPr/>
      <dgm:t>
        <a:bodyPr/>
        <a:lstStyle/>
        <a:p>
          <a:endParaRPr lang="en-GB" noProof="0" dirty="0"/>
        </a:p>
      </dgm:t>
    </dgm:pt>
    <dgm:pt modelId="{F18829D2-E06C-4C15-A79E-02F784C47A3C}">
      <dgm:prSet phldrT="[Text]" custT="1"/>
      <dgm:spPr/>
      <dgm:t>
        <a:bodyPr/>
        <a:lstStyle/>
        <a:p>
          <a:r>
            <a:rPr lang="en-GB" sz="2000" noProof="0" dirty="0" smtClean="0">
              <a:latin typeface="Verdana" panose="020B0604030504040204" pitchFamily="34" charset="0"/>
              <a:ea typeface="Verdana" panose="020B0604030504040204" pitchFamily="34" charset="0"/>
            </a:rPr>
            <a:t>First level</a:t>
          </a:r>
          <a:endParaRPr lang="en-GB" sz="2000" noProof="0" dirty="0">
            <a:latin typeface="Verdana" panose="020B0604030504040204" pitchFamily="34" charset="0"/>
            <a:ea typeface="Verdana" panose="020B0604030504040204" pitchFamily="34" charset="0"/>
          </a:endParaRPr>
        </a:p>
      </dgm:t>
    </dgm:pt>
    <dgm:pt modelId="{9468FE27-702B-4C73-89A0-2BD1D5C1050A}" type="parTrans" cxnId="{BAFCD942-B068-48DD-8570-F5159EAB1C6F}">
      <dgm:prSet/>
      <dgm:spPr/>
      <dgm:t>
        <a:bodyPr/>
        <a:lstStyle/>
        <a:p>
          <a:endParaRPr lang="en-GB" noProof="0" dirty="0"/>
        </a:p>
      </dgm:t>
    </dgm:pt>
    <dgm:pt modelId="{38A0F10B-69F8-45AC-925A-42146B4B9CAB}" type="sibTrans" cxnId="{BAFCD942-B068-48DD-8570-F5159EAB1C6F}">
      <dgm:prSet/>
      <dgm:spPr/>
      <dgm:t>
        <a:bodyPr/>
        <a:lstStyle/>
        <a:p>
          <a:endParaRPr lang="en-GB" noProof="0" dirty="0"/>
        </a:p>
      </dgm:t>
    </dgm:pt>
    <dgm:pt modelId="{FA8F94FA-C78B-44A8-B97D-A4B80807E501}">
      <dgm:prSet custT="1"/>
      <dgm:spPr/>
      <dgm:t>
        <a:bodyPr/>
        <a:lstStyle/>
        <a:p>
          <a:r>
            <a:rPr lang="en-GB" sz="1600" noProof="0" dirty="0" smtClean="0">
              <a:latin typeface="Verdana" panose="020B0604030504040204" pitchFamily="34" charset="0"/>
              <a:ea typeface="Verdana" panose="020B0604030504040204" pitchFamily="34" charset="0"/>
            </a:rPr>
            <a:t>Second level</a:t>
          </a:r>
          <a:endParaRPr lang="en-GB" sz="1600" noProof="0" dirty="0">
            <a:latin typeface="Verdana" panose="020B0604030504040204" pitchFamily="34" charset="0"/>
            <a:ea typeface="Verdana" panose="020B0604030504040204" pitchFamily="34" charset="0"/>
          </a:endParaRPr>
        </a:p>
      </dgm:t>
    </dgm:pt>
    <dgm:pt modelId="{EF1F1B7D-EBC7-4AEE-9232-D9E74363E792}" type="parTrans" cxnId="{E9CB9D17-31BF-4F48-A723-C85050979B56}">
      <dgm:prSet/>
      <dgm:spPr/>
      <dgm:t>
        <a:bodyPr/>
        <a:lstStyle/>
        <a:p>
          <a:endParaRPr lang="en-GB" noProof="0" dirty="0"/>
        </a:p>
      </dgm:t>
    </dgm:pt>
    <dgm:pt modelId="{8CB5CDB8-F981-4BD5-B6D2-055C86814F98}" type="sibTrans" cxnId="{E9CB9D17-31BF-4F48-A723-C85050979B56}">
      <dgm:prSet/>
      <dgm:spPr/>
      <dgm:t>
        <a:bodyPr/>
        <a:lstStyle/>
        <a:p>
          <a:endParaRPr lang="en-GB" noProof="0" dirty="0"/>
        </a:p>
      </dgm:t>
    </dgm:pt>
    <dgm:pt modelId="{01AEE473-7115-4216-8D50-FB6AC0146E29}">
      <dgm:prSet custT="1"/>
      <dgm:spPr/>
      <dgm:t>
        <a:bodyPr/>
        <a:lstStyle/>
        <a:p>
          <a:r>
            <a:rPr lang="en-GB" sz="1600" noProof="0" dirty="0" smtClean="0">
              <a:latin typeface="Verdana" panose="020B0604030504040204" pitchFamily="34" charset="0"/>
              <a:ea typeface="Verdana" panose="020B0604030504040204" pitchFamily="34" charset="0"/>
            </a:rPr>
            <a:t>Third level</a:t>
          </a:r>
        </a:p>
      </dgm:t>
    </dgm:pt>
    <dgm:pt modelId="{E353EA09-C19A-4823-B9A3-7420AD75B877}" type="parTrans" cxnId="{BEF8E6BF-4204-4EBE-9E8B-50932275F0AB}">
      <dgm:prSet/>
      <dgm:spPr/>
      <dgm:t>
        <a:bodyPr/>
        <a:lstStyle/>
        <a:p>
          <a:endParaRPr lang="en-GB" noProof="0" dirty="0"/>
        </a:p>
      </dgm:t>
    </dgm:pt>
    <dgm:pt modelId="{EA2F0C1B-BA00-415D-8169-07BEC62EB17E}" type="sibTrans" cxnId="{BEF8E6BF-4204-4EBE-9E8B-50932275F0AB}">
      <dgm:prSet/>
      <dgm:spPr/>
      <dgm:t>
        <a:bodyPr/>
        <a:lstStyle/>
        <a:p>
          <a:endParaRPr lang="en-GB" noProof="0" dirty="0"/>
        </a:p>
      </dgm:t>
    </dgm:pt>
    <dgm:pt modelId="{02C7E4FA-0E4F-4E9A-9ABD-23E3A21C612E}" type="pres">
      <dgm:prSet presAssocID="{52642A58-65F9-4AC7-B903-AFA6F7E03358}" presName="linear" presStyleCnt="0">
        <dgm:presLayoutVars>
          <dgm:dir/>
          <dgm:animLvl val="lvl"/>
          <dgm:resizeHandles val="exact"/>
        </dgm:presLayoutVars>
      </dgm:prSet>
      <dgm:spPr/>
      <dgm:t>
        <a:bodyPr/>
        <a:lstStyle/>
        <a:p>
          <a:endParaRPr lang="en-US"/>
        </a:p>
      </dgm:t>
    </dgm:pt>
    <dgm:pt modelId="{69B67B85-F80A-4011-88D2-658DB58296E9}" type="pres">
      <dgm:prSet presAssocID="{1459421B-D59A-463C-BD00-1D2E5717AA09}" presName="parentLin" presStyleCnt="0"/>
      <dgm:spPr/>
      <dgm:t>
        <a:bodyPr/>
        <a:lstStyle/>
        <a:p>
          <a:endParaRPr lang="en-US"/>
        </a:p>
      </dgm:t>
    </dgm:pt>
    <dgm:pt modelId="{A9E4C34A-B1F8-4679-9656-92D1644714CC}" type="pres">
      <dgm:prSet presAssocID="{1459421B-D59A-463C-BD00-1D2E5717AA09}" presName="parentLeftMargin" presStyleLbl="node1" presStyleIdx="0" presStyleCnt="4"/>
      <dgm:spPr/>
      <dgm:t>
        <a:bodyPr/>
        <a:lstStyle/>
        <a:p>
          <a:endParaRPr lang="en-US"/>
        </a:p>
      </dgm:t>
    </dgm:pt>
    <dgm:pt modelId="{DD671ED0-2976-42E5-8A8B-57AA98580AFA}" type="pres">
      <dgm:prSet presAssocID="{1459421B-D59A-463C-BD00-1D2E5717AA09}" presName="parentText" presStyleLbl="node1" presStyleIdx="0" presStyleCnt="4" custScaleX="153600" custScaleY="67751">
        <dgm:presLayoutVars>
          <dgm:chMax val="0"/>
          <dgm:bulletEnabled val="1"/>
        </dgm:presLayoutVars>
      </dgm:prSet>
      <dgm:spPr/>
      <dgm:t>
        <a:bodyPr/>
        <a:lstStyle/>
        <a:p>
          <a:endParaRPr lang="en-US"/>
        </a:p>
      </dgm:t>
    </dgm:pt>
    <dgm:pt modelId="{D4A57A52-FC1A-400C-B3B3-311EA2D0E5DC}" type="pres">
      <dgm:prSet presAssocID="{1459421B-D59A-463C-BD00-1D2E5717AA09}" presName="negativeSpace" presStyleCnt="0"/>
      <dgm:spPr/>
      <dgm:t>
        <a:bodyPr/>
        <a:lstStyle/>
        <a:p>
          <a:endParaRPr lang="en-US"/>
        </a:p>
      </dgm:t>
    </dgm:pt>
    <dgm:pt modelId="{FE171E73-09C6-4546-899C-0F28F07C2B1F}" type="pres">
      <dgm:prSet presAssocID="{1459421B-D59A-463C-BD00-1D2E5717AA09}" presName="childText" presStyleLbl="conFgAcc1" presStyleIdx="0" presStyleCnt="4" custScaleY="107569">
        <dgm:presLayoutVars>
          <dgm:bulletEnabled val="1"/>
        </dgm:presLayoutVars>
      </dgm:prSet>
      <dgm:spPr/>
      <dgm:t>
        <a:bodyPr/>
        <a:lstStyle/>
        <a:p>
          <a:endParaRPr lang="en-US"/>
        </a:p>
      </dgm:t>
    </dgm:pt>
    <dgm:pt modelId="{15B908AE-16C6-4E86-BD3D-467168BBBFBB}" type="pres">
      <dgm:prSet presAssocID="{10A7B602-D534-4176-9581-30FCFC75BC15}" presName="spaceBetweenRectangles" presStyleCnt="0"/>
      <dgm:spPr/>
      <dgm:t>
        <a:bodyPr/>
        <a:lstStyle/>
        <a:p>
          <a:endParaRPr lang="en-US"/>
        </a:p>
      </dgm:t>
    </dgm:pt>
    <dgm:pt modelId="{F056A11A-3AE7-4562-B57D-D4FF2584B403}" type="pres">
      <dgm:prSet presAssocID="{C134591F-50FA-4260-AF50-D9EA5CCD97C2}" presName="parentLin" presStyleCnt="0"/>
      <dgm:spPr/>
      <dgm:t>
        <a:bodyPr/>
        <a:lstStyle/>
        <a:p>
          <a:endParaRPr lang="en-US"/>
        </a:p>
      </dgm:t>
    </dgm:pt>
    <dgm:pt modelId="{40BC74A9-098D-48BB-A9EC-769991E610FF}" type="pres">
      <dgm:prSet presAssocID="{C134591F-50FA-4260-AF50-D9EA5CCD97C2}" presName="parentLeftMargin" presStyleLbl="node1" presStyleIdx="0" presStyleCnt="4"/>
      <dgm:spPr/>
      <dgm:t>
        <a:bodyPr/>
        <a:lstStyle/>
        <a:p>
          <a:endParaRPr lang="en-US"/>
        </a:p>
      </dgm:t>
    </dgm:pt>
    <dgm:pt modelId="{3CB673AF-CBC0-4973-9620-0BE1E974552A}" type="pres">
      <dgm:prSet presAssocID="{C134591F-50FA-4260-AF50-D9EA5CCD97C2}" presName="parentText" presStyleLbl="node1" presStyleIdx="1" presStyleCnt="4" custScaleX="145195" custScaleY="67751">
        <dgm:presLayoutVars>
          <dgm:chMax val="0"/>
          <dgm:bulletEnabled val="1"/>
        </dgm:presLayoutVars>
      </dgm:prSet>
      <dgm:spPr/>
      <dgm:t>
        <a:bodyPr/>
        <a:lstStyle/>
        <a:p>
          <a:endParaRPr lang="en-US"/>
        </a:p>
      </dgm:t>
    </dgm:pt>
    <dgm:pt modelId="{43C78FF8-621C-4F3B-B833-B338F3F4AE87}" type="pres">
      <dgm:prSet presAssocID="{C134591F-50FA-4260-AF50-D9EA5CCD97C2}" presName="negativeSpace" presStyleCnt="0"/>
      <dgm:spPr/>
      <dgm:t>
        <a:bodyPr/>
        <a:lstStyle/>
        <a:p>
          <a:endParaRPr lang="en-US"/>
        </a:p>
      </dgm:t>
    </dgm:pt>
    <dgm:pt modelId="{3B5F14A8-A2A2-49F2-A7B4-0A7BAB32C605}" type="pres">
      <dgm:prSet presAssocID="{C134591F-50FA-4260-AF50-D9EA5CCD97C2}" presName="childText" presStyleLbl="conFgAcc1" presStyleIdx="1" presStyleCnt="4">
        <dgm:presLayoutVars>
          <dgm:bulletEnabled val="1"/>
        </dgm:presLayoutVars>
      </dgm:prSet>
      <dgm:spPr/>
      <dgm:t>
        <a:bodyPr/>
        <a:lstStyle/>
        <a:p>
          <a:endParaRPr lang="en-US"/>
        </a:p>
      </dgm:t>
    </dgm:pt>
    <dgm:pt modelId="{C59A78B6-C744-4F94-951E-4EC2B1465275}" type="pres">
      <dgm:prSet presAssocID="{334608C9-055C-407F-9741-7C30C57D6753}" presName="spaceBetweenRectangles" presStyleCnt="0"/>
      <dgm:spPr/>
      <dgm:t>
        <a:bodyPr/>
        <a:lstStyle/>
        <a:p>
          <a:endParaRPr lang="en-US"/>
        </a:p>
      </dgm:t>
    </dgm:pt>
    <dgm:pt modelId="{6842A0A2-C620-4B54-8FAA-E42F90FBF0E5}" type="pres">
      <dgm:prSet presAssocID="{BEBA2DB1-EF91-465F-B9DB-5F434BCC2DD4}" presName="parentLin" presStyleCnt="0"/>
      <dgm:spPr/>
      <dgm:t>
        <a:bodyPr/>
        <a:lstStyle/>
        <a:p>
          <a:endParaRPr lang="en-US"/>
        </a:p>
      </dgm:t>
    </dgm:pt>
    <dgm:pt modelId="{36CAA3DD-5348-4ECA-91FD-3FAC19455580}" type="pres">
      <dgm:prSet presAssocID="{BEBA2DB1-EF91-465F-B9DB-5F434BCC2DD4}" presName="parentLeftMargin" presStyleLbl="node1" presStyleIdx="1" presStyleCnt="4"/>
      <dgm:spPr/>
      <dgm:t>
        <a:bodyPr/>
        <a:lstStyle/>
        <a:p>
          <a:endParaRPr lang="en-US"/>
        </a:p>
      </dgm:t>
    </dgm:pt>
    <dgm:pt modelId="{EE4E6FDB-F761-4D77-A64F-7E70220C9F59}" type="pres">
      <dgm:prSet presAssocID="{BEBA2DB1-EF91-465F-B9DB-5F434BCC2DD4}" presName="parentText" presStyleLbl="node1" presStyleIdx="2" presStyleCnt="4" custScaleX="149577" custScaleY="67751">
        <dgm:presLayoutVars>
          <dgm:chMax val="0"/>
          <dgm:bulletEnabled val="1"/>
        </dgm:presLayoutVars>
      </dgm:prSet>
      <dgm:spPr/>
      <dgm:t>
        <a:bodyPr/>
        <a:lstStyle/>
        <a:p>
          <a:endParaRPr lang="en-US"/>
        </a:p>
      </dgm:t>
    </dgm:pt>
    <dgm:pt modelId="{AC222F6A-600E-470E-856E-8E541A591870}" type="pres">
      <dgm:prSet presAssocID="{BEBA2DB1-EF91-465F-B9DB-5F434BCC2DD4}" presName="negativeSpace" presStyleCnt="0"/>
      <dgm:spPr/>
      <dgm:t>
        <a:bodyPr/>
        <a:lstStyle/>
        <a:p>
          <a:endParaRPr lang="en-US"/>
        </a:p>
      </dgm:t>
    </dgm:pt>
    <dgm:pt modelId="{15362A23-19BA-492C-B5D4-BC2EC7DAC351}" type="pres">
      <dgm:prSet presAssocID="{BEBA2DB1-EF91-465F-B9DB-5F434BCC2DD4}" presName="childText" presStyleLbl="conFgAcc1" presStyleIdx="2" presStyleCnt="4">
        <dgm:presLayoutVars>
          <dgm:bulletEnabled val="1"/>
        </dgm:presLayoutVars>
      </dgm:prSet>
      <dgm:spPr/>
      <dgm:t>
        <a:bodyPr/>
        <a:lstStyle/>
        <a:p>
          <a:endParaRPr lang="en-US"/>
        </a:p>
      </dgm:t>
    </dgm:pt>
    <dgm:pt modelId="{00FA7937-DFCA-4B62-B09D-919BCCC0A9F3}" type="pres">
      <dgm:prSet presAssocID="{C5CC1343-0FFD-47A7-9C53-E38BC861FEB1}" presName="spaceBetweenRectangles" presStyleCnt="0"/>
      <dgm:spPr/>
      <dgm:t>
        <a:bodyPr/>
        <a:lstStyle/>
        <a:p>
          <a:endParaRPr lang="en-US"/>
        </a:p>
      </dgm:t>
    </dgm:pt>
    <dgm:pt modelId="{0F94B379-3B59-477C-AA23-D7B6D79F3A83}" type="pres">
      <dgm:prSet presAssocID="{F18829D2-E06C-4C15-A79E-02F784C47A3C}" presName="parentLin" presStyleCnt="0"/>
      <dgm:spPr/>
      <dgm:t>
        <a:bodyPr/>
        <a:lstStyle/>
        <a:p>
          <a:endParaRPr lang="en-US"/>
        </a:p>
      </dgm:t>
    </dgm:pt>
    <dgm:pt modelId="{76B9863B-3777-47AC-944F-6C9868BB0D65}" type="pres">
      <dgm:prSet presAssocID="{F18829D2-E06C-4C15-A79E-02F784C47A3C}" presName="parentLeftMargin" presStyleLbl="node1" presStyleIdx="2" presStyleCnt="4" custScaleY="73910"/>
      <dgm:spPr/>
      <dgm:t>
        <a:bodyPr/>
        <a:lstStyle/>
        <a:p>
          <a:endParaRPr lang="en-US"/>
        </a:p>
      </dgm:t>
    </dgm:pt>
    <dgm:pt modelId="{7393C056-CBDE-4F1C-BE9F-975A34152872}" type="pres">
      <dgm:prSet presAssocID="{F18829D2-E06C-4C15-A79E-02F784C47A3C}" presName="parentText" presStyleLbl="node1" presStyleIdx="3" presStyleCnt="4" custScaleX="150786" custScaleY="67751">
        <dgm:presLayoutVars>
          <dgm:chMax val="0"/>
          <dgm:bulletEnabled val="1"/>
        </dgm:presLayoutVars>
      </dgm:prSet>
      <dgm:spPr/>
      <dgm:t>
        <a:bodyPr/>
        <a:lstStyle/>
        <a:p>
          <a:endParaRPr lang="en-US"/>
        </a:p>
      </dgm:t>
    </dgm:pt>
    <dgm:pt modelId="{0C251DCF-3AA2-41A3-829E-CE16223337ED}" type="pres">
      <dgm:prSet presAssocID="{F18829D2-E06C-4C15-A79E-02F784C47A3C}" presName="negativeSpace" presStyleCnt="0"/>
      <dgm:spPr/>
      <dgm:t>
        <a:bodyPr/>
        <a:lstStyle/>
        <a:p>
          <a:endParaRPr lang="en-US"/>
        </a:p>
      </dgm:t>
    </dgm:pt>
    <dgm:pt modelId="{14297218-5CAE-46C5-B9F0-29CF3C6C1370}" type="pres">
      <dgm:prSet presAssocID="{F18829D2-E06C-4C15-A79E-02F784C47A3C}" presName="childText" presStyleLbl="conFgAcc1" presStyleIdx="3" presStyleCnt="4">
        <dgm:presLayoutVars>
          <dgm:bulletEnabled val="1"/>
        </dgm:presLayoutVars>
      </dgm:prSet>
      <dgm:spPr/>
      <dgm:t>
        <a:bodyPr/>
        <a:lstStyle/>
        <a:p>
          <a:endParaRPr lang="en-US"/>
        </a:p>
      </dgm:t>
    </dgm:pt>
  </dgm:ptLst>
  <dgm:cxnLst>
    <dgm:cxn modelId="{56630760-52A1-4318-B1F3-A54D96D385A8}" srcId="{FE29C305-08FD-41FB-AF92-312FCE9D5443}" destId="{E3B6F53B-26DD-4789-A552-910659335FCF}" srcOrd="0" destOrd="0" parTransId="{386E1602-7042-4DD3-8086-08A1812CF326}" sibTransId="{98791B91-9762-4438-92FD-CE05708BFB85}"/>
    <dgm:cxn modelId="{2E9D41F6-BD08-400B-ABAE-B4DE30C2F359}" type="presOf" srcId="{C40AD275-193F-4BDB-8CCC-9A0A8F60941B}" destId="{FE171E73-09C6-4546-899C-0F28F07C2B1F}" srcOrd="0" destOrd="0" presId="urn:microsoft.com/office/officeart/2005/8/layout/list1"/>
    <dgm:cxn modelId="{9869F6F5-7207-4F08-8C6C-11C372527677}" type="presOf" srcId="{52642A58-65F9-4AC7-B903-AFA6F7E03358}" destId="{02C7E4FA-0E4F-4E9A-9ABD-23E3A21C612E}" srcOrd="0" destOrd="0" presId="urn:microsoft.com/office/officeart/2005/8/layout/list1"/>
    <dgm:cxn modelId="{1CCB28FA-06BC-4B4D-B3E5-51DAD54D66E5}" type="presOf" srcId="{E3B6F53B-26DD-4789-A552-910659335FCF}" destId="{15362A23-19BA-492C-B5D4-BC2EC7DAC351}" srcOrd="0" destOrd="1" presId="urn:microsoft.com/office/officeart/2005/8/layout/list1"/>
    <dgm:cxn modelId="{165B5FD1-B267-45DF-8D8A-A2D4C4753790}" type="presOf" srcId="{BEBA2DB1-EF91-465F-B9DB-5F434BCC2DD4}" destId="{EE4E6FDB-F761-4D77-A64F-7E70220C9F59}" srcOrd="1" destOrd="0" presId="urn:microsoft.com/office/officeart/2005/8/layout/list1"/>
    <dgm:cxn modelId="{2C3D2255-F428-4FBD-932C-26A5E0F536BD}" type="presOf" srcId="{25A61717-E1B4-4596-AE7B-7E05747A08DE}" destId="{FE171E73-09C6-4546-899C-0F28F07C2B1F}" srcOrd="0" destOrd="1" presId="urn:microsoft.com/office/officeart/2005/8/layout/list1"/>
    <dgm:cxn modelId="{7100919C-CCEF-4983-94F5-FFC46EEB9F75}" srcId="{52642A58-65F9-4AC7-B903-AFA6F7E03358}" destId="{BEBA2DB1-EF91-465F-B9DB-5F434BCC2DD4}" srcOrd="2" destOrd="0" parTransId="{38D03CA4-0D63-456E-9DF5-A096DC4CA052}" sibTransId="{C5CC1343-0FFD-47A7-9C53-E38BC861FEB1}"/>
    <dgm:cxn modelId="{E9CB9D17-31BF-4F48-A723-C85050979B56}" srcId="{F18829D2-E06C-4C15-A79E-02F784C47A3C}" destId="{FA8F94FA-C78B-44A8-B97D-A4B80807E501}" srcOrd="0" destOrd="0" parTransId="{EF1F1B7D-EBC7-4AEE-9232-D9E74363E792}" sibTransId="{8CB5CDB8-F981-4BD5-B6D2-055C86814F98}"/>
    <dgm:cxn modelId="{4C54458A-E775-4557-A947-9D31666517C8}" srcId="{1459421B-D59A-463C-BD00-1D2E5717AA09}" destId="{C40AD275-193F-4BDB-8CCC-9A0A8F60941B}" srcOrd="0" destOrd="0" parTransId="{B4E4EA9F-DF10-438E-9ECC-7A8F636D43AB}" sibTransId="{CA679654-611B-40E3-BF47-A7F39529EE57}"/>
    <dgm:cxn modelId="{810B0E4C-45BB-46E6-A372-09E1E3AF5C5B}" srcId="{C134591F-50FA-4260-AF50-D9EA5CCD97C2}" destId="{39DB8493-11D8-41A2-80A5-0A53314BA23C}" srcOrd="0" destOrd="0" parTransId="{24F69067-7D09-4751-A1B4-93BDD9FDF3CF}" sibTransId="{3EA6C3F2-8182-4A13-BC5C-6892C102572A}"/>
    <dgm:cxn modelId="{986D4044-844A-47A3-9222-72D6CF8E1FEA}" type="presOf" srcId="{FA8F94FA-C78B-44A8-B97D-A4B80807E501}" destId="{14297218-5CAE-46C5-B9F0-29CF3C6C1370}" srcOrd="0" destOrd="0" presId="urn:microsoft.com/office/officeart/2005/8/layout/list1"/>
    <dgm:cxn modelId="{3D75C8BA-FAE3-4B20-AE04-EB3829E5DD48}" type="presOf" srcId="{F18829D2-E06C-4C15-A79E-02F784C47A3C}" destId="{76B9863B-3777-47AC-944F-6C9868BB0D65}" srcOrd="0" destOrd="0" presId="urn:microsoft.com/office/officeart/2005/8/layout/list1"/>
    <dgm:cxn modelId="{7E4B63B1-2E23-47F6-AFD3-D7A0D4E9A810}" type="presOf" srcId="{FE29C305-08FD-41FB-AF92-312FCE9D5443}" destId="{15362A23-19BA-492C-B5D4-BC2EC7DAC351}" srcOrd="0" destOrd="0" presId="urn:microsoft.com/office/officeart/2005/8/layout/list1"/>
    <dgm:cxn modelId="{7718A6C8-DA36-496F-A7A9-73711D5D001D}" type="presOf" srcId="{39DB8493-11D8-41A2-80A5-0A53314BA23C}" destId="{3B5F14A8-A2A2-49F2-A7B4-0A7BAB32C605}" srcOrd="0" destOrd="0" presId="urn:microsoft.com/office/officeart/2005/8/layout/list1"/>
    <dgm:cxn modelId="{847CD524-86AD-4A18-AC2A-A980507C3445}" type="presOf" srcId="{C134591F-50FA-4260-AF50-D9EA5CCD97C2}" destId="{3CB673AF-CBC0-4973-9620-0BE1E974552A}" srcOrd="1" destOrd="0" presId="urn:microsoft.com/office/officeart/2005/8/layout/list1"/>
    <dgm:cxn modelId="{BEF8E6BF-4204-4EBE-9E8B-50932275F0AB}" srcId="{FA8F94FA-C78B-44A8-B97D-A4B80807E501}" destId="{01AEE473-7115-4216-8D50-FB6AC0146E29}" srcOrd="0" destOrd="0" parTransId="{E353EA09-C19A-4823-B9A3-7420AD75B877}" sibTransId="{EA2F0C1B-BA00-415D-8169-07BEC62EB17E}"/>
    <dgm:cxn modelId="{B32A1735-1632-4C27-923A-75A3A6DF8735}" type="presOf" srcId="{01AEE473-7115-4216-8D50-FB6AC0146E29}" destId="{14297218-5CAE-46C5-B9F0-29CF3C6C1370}" srcOrd="0" destOrd="1" presId="urn:microsoft.com/office/officeart/2005/8/layout/list1"/>
    <dgm:cxn modelId="{539738FF-BDE1-4A20-B2D6-8E744F049881}" srcId="{BEBA2DB1-EF91-465F-B9DB-5F434BCC2DD4}" destId="{FE29C305-08FD-41FB-AF92-312FCE9D5443}" srcOrd="0" destOrd="0" parTransId="{6762944B-9FE2-4A12-8388-511ADFDD532E}" sibTransId="{70FC4263-D5EC-4F2E-8FB2-F3F920C0AAD1}"/>
    <dgm:cxn modelId="{B4639C47-ADAA-4344-8026-8DE25296CBEE}" type="presOf" srcId="{BEBA2DB1-EF91-465F-B9DB-5F434BCC2DD4}" destId="{36CAA3DD-5348-4ECA-91FD-3FAC19455580}" srcOrd="0" destOrd="0" presId="urn:microsoft.com/office/officeart/2005/8/layout/list1"/>
    <dgm:cxn modelId="{E251DFB9-186B-48B3-BE5D-BB37B44395BA}" type="presOf" srcId="{C134591F-50FA-4260-AF50-D9EA5CCD97C2}" destId="{40BC74A9-098D-48BB-A9EC-769991E610FF}" srcOrd="0" destOrd="0" presId="urn:microsoft.com/office/officeart/2005/8/layout/list1"/>
    <dgm:cxn modelId="{467A0C53-5281-430B-86EF-B092DFCB571A}" type="presOf" srcId="{1459421B-D59A-463C-BD00-1D2E5717AA09}" destId="{DD671ED0-2976-42E5-8A8B-57AA98580AFA}" srcOrd="1" destOrd="0" presId="urn:microsoft.com/office/officeart/2005/8/layout/list1"/>
    <dgm:cxn modelId="{217AE093-4857-452C-BE8F-9D96BDDA8EE2}" type="presOf" srcId="{F18829D2-E06C-4C15-A79E-02F784C47A3C}" destId="{7393C056-CBDE-4F1C-BE9F-975A34152872}" srcOrd="1" destOrd="0" presId="urn:microsoft.com/office/officeart/2005/8/layout/list1"/>
    <dgm:cxn modelId="{5768048C-7AD4-4EDF-944C-2C7E2E73F7AF}" srcId="{52642A58-65F9-4AC7-B903-AFA6F7E03358}" destId="{C134591F-50FA-4260-AF50-D9EA5CCD97C2}" srcOrd="1" destOrd="0" parTransId="{F382C1A4-D233-46A2-B718-929C41A34F9C}" sibTransId="{334608C9-055C-407F-9741-7C30C57D6753}"/>
    <dgm:cxn modelId="{760151A9-FD6D-49DC-87E9-244505C91B9B}" srcId="{39DB8493-11D8-41A2-80A5-0A53314BA23C}" destId="{B0E29268-1ABB-4903-873A-07BD4EE2EAE8}" srcOrd="0" destOrd="0" parTransId="{75000B2C-0AC8-4298-8D39-2262F475CC91}" sibTransId="{F2C43F8B-1385-42C7-AEF8-1BB86454BFE5}"/>
    <dgm:cxn modelId="{C502AD51-A754-4397-888D-84DD29AF25F1}" srcId="{52642A58-65F9-4AC7-B903-AFA6F7E03358}" destId="{1459421B-D59A-463C-BD00-1D2E5717AA09}" srcOrd="0" destOrd="0" parTransId="{092DBF06-F5C8-4A35-B1D9-63886EDFB3B9}" sibTransId="{10A7B602-D534-4176-9581-30FCFC75BC15}"/>
    <dgm:cxn modelId="{BAFCD942-B068-48DD-8570-F5159EAB1C6F}" srcId="{52642A58-65F9-4AC7-B903-AFA6F7E03358}" destId="{F18829D2-E06C-4C15-A79E-02F784C47A3C}" srcOrd="3" destOrd="0" parTransId="{9468FE27-702B-4C73-89A0-2BD1D5C1050A}" sibTransId="{38A0F10B-69F8-45AC-925A-42146B4B9CAB}"/>
    <dgm:cxn modelId="{914B4527-7459-4A6E-B826-44B07C2B9CB1}" type="presOf" srcId="{1459421B-D59A-463C-BD00-1D2E5717AA09}" destId="{A9E4C34A-B1F8-4679-9656-92D1644714CC}" srcOrd="0" destOrd="0" presId="urn:microsoft.com/office/officeart/2005/8/layout/list1"/>
    <dgm:cxn modelId="{A3C40B86-650E-4F93-9797-0541240FB5CD}" srcId="{C40AD275-193F-4BDB-8CCC-9A0A8F60941B}" destId="{25A61717-E1B4-4596-AE7B-7E05747A08DE}" srcOrd="0" destOrd="0" parTransId="{46259151-9486-4514-A7D7-34C535764689}" sibTransId="{C8E4EEF0-AE21-4E1B-8A46-6E3668671008}"/>
    <dgm:cxn modelId="{985D513B-B174-4E2A-BA12-9AA545383BD2}" type="presOf" srcId="{B0E29268-1ABB-4903-873A-07BD4EE2EAE8}" destId="{3B5F14A8-A2A2-49F2-A7B4-0A7BAB32C605}" srcOrd="0" destOrd="1" presId="urn:microsoft.com/office/officeart/2005/8/layout/list1"/>
    <dgm:cxn modelId="{964F1B0D-9A81-438B-958C-0B6A5ECC7E31}" type="presParOf" srcId="{02C7E4FA-0E4F-4E9A-9ABD-23E3A21C612E}" destId="{69B67B85-F80A-4011-88D2-658DB58296E9}" srcOrd="0" destOrd="0" presId="urn:microsoft.com/office/officeart/2005/8/layout/list1"/>
    <dgm:cxn modelId="{D6ADF354-D4B9-4D39-94C1-4B214787A817}" type="presParOf" srcId="{69B67B85-F80A-4011-88D2-658DB58296E9}" destId="{A9E4C34A-B1F8-4679-9656-92D1644714CC}" srcOrd="0" destOrd="0" presId="urn:microsoft.com/office/officeart/2005/8/layout/list1"/>
    <dgm:cxn modelId="{CF44EC88-C27D-41BD-806B-F976AD9D4072}" type="presParOf" srcId="{69B67B85-F80A-4011-88D2-658DB58296E9}" destId="{DD671ED0-2976-42E5-8A8B-57AA98580AFA}" srcOrd="1" destOrd="0" presId="urn:microsoft.com/office/officeart/2005/8/layout/list1"/>
    <dgm:cxn modelId="{7F97D0CD-D72C-4755-A8A1-E677F6F123F4}" type="presParOf" srcId="{02C7E4FA-0E4F-4E9A-9ABD-23E3A21C612E}" destId="{D4A57A52-FC1A-400C-B3B3-311EA2D0E5DC}" srcOrd="1" destOrd="0" presId="urn:microsoft.com/office/officeart/2005/8/layout/list1"/>
    <dgm:cxn modelId="{374E906F-59E9-46FE-A322-A57725459147}" type="presParOf" srcId="{02C7E4FA-0E4F-4E9A-9ABD-23E3A21C612E}" destId="{FE171E73-09C6-4546-899C-0F28F07C2B1F}" srcOrd="2" destOrd="0" presId="urn:microsoft.com/office/officeart/2005/8/layout/list1"/>
    <dgm:cxn modelId="{1A261397-C6B1-472C-ABED-B24373FD4931}" type="presParOf" srcId="{02C7E4FA-0E4F-4E9A-9ABD-23E3A21C612E}" destId="{15B908AE-16C6-4E86-BD3D-467168BBBFBB}" srcOrd="3" destOrd="0" presId="urn:microsoft.com/office/officeart/2005/8/layout/list1"/>
    <dgm:cxn modelId="{945D34A2-E1BF-4369-96DE-71FBAE4036BB}" type="presParOf" srcId="{02C7E4FA-0E4F-4E9A-9ABD-23E3A21C612E}" destId="{F056A11A-3AE7-4562-B57D-D4FF2584B403}" srcOrd="4" destOrd="0" presId="urn:microsoft.com/office/officeart/2005/8/layout/list1"/>
    <dgm:cxn modelId="{DB1E0D5B-2C3A-4879-8C2E-E6827A48D2BE}" type="presParOf" srcId="{F056A11A-3AE7-4562-B57D-D4FF2584B403}" destId="{40BC74A9-098D-48BB-A9EC-769991E610FF}" srcOrd="0" destOrd="0" presId="urn:microsoft.com/office/officeart/2005/8/layout/list1"/>
    <dgm:cxn modelId="{1EB6B0D9-518A-465D-A021-6EEFE92BEDDA}" type="presParOf" srcId="{F056A11A-3AE7-4562-B57D-D4FF2584B403}" destId="{3CB673AF-CBC0-4973-9620-0BE1E974552A}" srcOrd="1" destOrd="0" presId="urn:microsoft.com/office/officeart/2005/8/layout/list1"/>
    <dgm:cxn modelId="{B5CD0A62-3E62-44D6-A26B-FA582B2D1215}" type="presParOf" srcId="{02C7E4FA-0E4F-4E9A-9ABD-23E3A21C612E}" destId="{43C78FF8-621C-4F3B-B833-B338F3F4AE87}" srcOrd="5" destOrd="0" presId="urn:microsoft.com/office/officeart/2005/8/layout/list1"/>
    <dgm:cxn modelId="{D2F7BAE0-4BCF-4191-996E-3D10AB9307F7}" type="presParOf" srcId="{02C7E4FA-0E4F-4E9A-9ABD-23E3A21C612E}" destId="{3B5F14A8-A2A2-49F2-A7B4-0A7BAB32C605}" srcOrd="6" destOrd="0" presId="urn:microsoft.com/office/officeart/2005/8/layout/list1"/>
    <dgm:cxn modelId="{8A4E0D70-41C2-430F-85F2-AEF9C3B627A6}" type="presParOf" srcId="{02C7E4FA-0E4F-4E9A-9ABD-23E3A21C612E}" destId="{C59A78B6-C744-4F94-951E-4EC2B1465275}" srcOrd="7" destOrd="0" presId="urn:microsoft.com/office/officeart/2005/8/layout/list1"/>
    <dgm:cxn modelId="{084A27D8-9CD5-421C-A72C-7F8420495441}" type="presParOf" srcId="{02C7E4FA-0E4F-4E9A-9ABD-23E3A21C612E}" destId="{6842A0A2-C620-4B54-8FAA-E42F90FBF0E5}" srcOrd="8" destOrd="0" presId="urn:microsoft.com/office/officeart/2005/8/layout/list1"/>
    <dgm:cxn modelId="{9C11CB8E-CD5D-44A2-BD25-C84C518019FD}" type="presParOf" srcId="{6842A0A2-C620-4B54-8FAA-E42F90FBF0E5}" destId="{36CAA3DD-5348-4ECA-91FD-3FAC19455580}" srcOrd="0" destOrd="0" presId="urn:microsoft.com/office/officeart/2005/8/layout/list1"/>
    <dgm:cxn modelId="{DC3691F6-86E6-4571-B0D9-B815BAFBB625}" type="presParOf" srcId="{6842A0A2-C620-4B54-8FAA-E42F90FBF0E5}" destId="{EE4E6FDB-F761-4D77-A64F-7E70220C9F59}" srcOrd="1" destOrd="0" presId="urn:microsoft.com/office/officeart/2005/8/layout/list1"/>
    <dgm:cxn modelId="{F13BDEB2-DEC1-4296-A478-DD4678BE9F2D}" type="presParOf" srcId="{02C7E4FA-0E4F-4E9A-9ABD-23E3A21C612E}" destId="{AC222F6A-600E-470E-856E-8E541A591870}" srcOrd="9" destOrd="0" presId="urn:microsoft.com/office/officeart/2005/8/layout/list1"/>
    <dgm:cxn modelId="{782E4A69-1E33-486F-A27B-11B39F54B3F8}" type="presParOf" srcId="{02C7E4FA-0E4F-4E9A-9ABD-23E3A21C612E}" destId="{15362A23-19BA-492C-B5D4-BC2EC7DAC351}" srcOrd="10" destOrd="0" presId="urn:microsoft.com/office/officeart/2005/8/layout/list1"/>
    <dgm:cxn modelId="{A40430A6-6906-4ED4-A968-1596AEC97956}" type="presParOf" srcId="{02C7E4FA-0E4F-4E9A-9ABD-23E3A21C612E}" destId="{00FA7937-DFCA-4B62-B09D-919BCCC0A9F3}" srcOrd="11" destOrd="0" presId="urn:microsoft.com/office/officeart/2005/8/layout/list1"/>
    <dgm:cxn modelId="{D15F6C3B-0F24-4E9A-977E-72DD4BC47F22}" type="presParOf" srcId="{02C7E4FA-0E4F-4E9A-9ABD-23E3A21C612E}" destId="{0F94B379-3B59-477C-AA23-D7B6D79F3A83}" srcOrd="12" destOrd="0" presId="urn:microsoft.com/office/officeart/2005/8/layout/list1"/>
    <dgm:cxn modelId="{FA5D9EE5-4C33-4B8A-926F-5DDF9A793398}" type="presParOf" srcId="{0F94B379-3B59-477C-AA23-D7B6D79F3A83}" destId="{76B9863B-3777-47AC-944F-6C9868BB0D65}" srcOrd="0" destOrd="0" presId="urn:microsoft.com/office/officeart/2005/8/layout/list1"/>
    <dgm:cxn modelId="{293BDF13-78E9-45DC-A80F-712D77C399E8}" type="presParOf" srcId="{0F94B379-3B59-477C-AA23-D7B6D79F3A83}" destId="{7393C056-CBDE-4F1C-BE9F-975A34152872}" srcOrd="1" destOrd="0" presId="urn:microsoft.com/office/officeart/2005/8/layout/list1"/>
    <dgm:cxn modelId="{D3AF76FC-07D7-4C95-9E70-E91EDA02E03D}" type="presParOf" srcId="{02C7E4FA-0E4F-4E9A-9ABD-23E3A21C612E}" destId="{0C251DCF-3AA2-41A3-829E-CE16223337ED}" srcOrd="13" destOrd="0" presId="urn:microsoft.com/office/officeart/2005/8/layout/list1"/>
    <dgm:cxn modelId="{F07E677E-F381-4476-ACB3-D175C7F54310}" type="presParOf" srcId="{02C7E4FA-0E4F-4E9A-9ABD-23E3A21C612E}" destId="{14297218-5CAE-46C5-B9F0-29CF3C6C137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71E73-09C6-4546-899C-0F28F07C2B1F}">
      <dsp:nvSpPr>
        <dsp:cNvPr id="0" name=""/>
        <dsp:cNvSpPr/>
      </dsp:nvSpPr>
      <dsp:spPr>
        <a:xfrm>
          <a:off x="0" y="126158"/>
          <a:ext cx="11664000" cy="111817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5256" tIns="416560" rIns="90525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Verdana" panose="020B0604030504040204" pitchFamily="34" charset="0"/>
              <a:ea typeface="Verdana" panose="020B0604030504040204" pitchFamily="34" charset="0"/>
            </a:rPr>
            <a:t>Second level</a:t>
          </a:r>
          <a:endParaRPr lang="en-GB" sz="1600" kern="1200" noProof="0" dirty="0">
            <a:latin typeface="Verdana" panose="020B0604030504040204" pitchFamily="34" charset="0"/>
            <a:ea typeface="Verdana" panose="020B0604030504040204" pitchFamily="34" charset="0"/>
          </a:endParaRPr>
        </a:p>
        <a:p>
          <a:pPr marL="342900" lvl="2" indent="-171450" algn="l" defTabSz="711200">
            <a:lnSpc>
              <a:spcPct val="90000"/>
            </a:lnSpc>
            <a:spcBef>
              <a:spcPct val="0"/>
            </a:spcBef>
            <a:spcAft>
              <a:spcPct val="15000"/>
            </a:spcAft>
            <a:buChar char="••"/>
          </a:pPr>
          <a:r>
            <a:rPr lang="en-GB" sz="1600" kern="1200" noProof="0" dirty="0" smtClean="0">
              <a:latin typeface="Verdana" panose="020B0604030504040204" pitchFamily="34" charset="0"/>
              <a:ea typeface="Verdana" panose="020B0604030504040204" pitchFamily="34" charset="0"/>
            </a:rPr>
            <a:t>Third level</a:t>
          </a:r>
        </a:p>
      </dsp:txBody>
      <dsp:txXfrm>
        <a:off x="0" y="126158"/>
        <a:ext cx="11664000" cy="1118179"/>
      </dsp:txXfrm>
    </dsp:sp>
    <dsp:sp modelId="{DD671ED0-2976-42E5-8A8B-57AA98580AFA}">
      <dsp:nvSpPr>
        <dsp:cNvPr id="0" name=""/>
        <dsp:cNvSpPr/>
      </dsp:nvSpPr>
      <dsp:spPr>
        <a:xfrm>
          <a:off x="518273" y="21356"/>
          <a:ext cx="11144952" cy="40000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610" tIns="0" rIns="308610" bIns="0" numCol="1" spcCol="1270" anchor="ctr" anchorCtr="0">
          <a:noAutofit/>
        </a:bodyPr>
        <a:lstStyle/>
        <a:p>
          <a:pPr lvl="0" algn="l" defTabSz="889000">
            <a:lnSpc>
              <a:spcPct val="90000"/>
            </a:lnSpc>
            <a:spcBef>
              <a:spcPct val="0"/>
            </a:spcBef>
            <a:spcAft>
              <a:spcPct val="35000"/>
            </a:spcAft>
          </a:pPr>
          <a:r>
            <a:rPr lang="en-GB" sz="2000" kern="1200" noProof="0" dirty="0" smtClean="0">
              <a:latin typeface="Verdana" panose="020B0604030504040204" pitchFamily="34" charset="0"/>
              <a:ea typeface="Verdana" panose="020B0604030504040204" pitchFamily="34" charset="0"/>
            </a:rPr>
            <a:t>First level</a:t>
          </a:r>
          <a:endParaRPr lang="en-GB" sz="2000" kern="1200" noProof="0" dirty="0">
            <a:latin typeface="Verdana" panose="020B0604030504040204" pitchFamily="34" charset="0"/>
            <a:ea typeface="Verdana" panose="020B0604030504040204" pitchFamily="34" charset="0"/>
          </a:endParaRPr>
        </a:p>
      </dsp:txBody>
      <dsp:txXfrm>
        <a:off x="537799" y="40882"/>
        <a:ext cx="11105900" cy="360949"/>
      </dsp:txXfrm>
    </dsp:sp>
    <dsp:sp modelId="{3B5F14A8-A2A2-49F2-A7B4-0A7BAB32C605}">
      <dsp:nvSpPr>
        <dsp:cNvPr id="0" name=""/>
        <dsp:cNvSpPr/>
      </dsp:nvSpPr>
      <dsp:spPr>
        <a:xfrm>
          <a:off x="0" y="1457139"/>
          <a:ext cx="11664000" cy="1039500"/>
        </a:xfrm>
        <a:prstGeom prst="rect">
          <a:avLst/>
        </a:prstGeom>
        <a:solidFill>
          <a:schemeClr val="lt1">
            <a:alpha val="90000"/>
            <a:hueOff val="0"/>
            <a:satOff val="0"/>
            <a:lumOff val="0"/>
            <a:alphaOff val="0"/>
          </a:schemeClr>
        </a:solidFill>
        <a:ln w="25400" cap="flat" cmpd="sng" algn="ctr">
          <a:solidFill>
            <a:schemeClr val="accent2">
              <a:hueOff val="75912"/>
              <a:satOff val="-12496"/>
              <a:lumOff val="1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5256" tIns="416560" rIns="90525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Verdana" panose="020B0604030504040204" pitchFamily="34" charset="0"/>
              <a:ea typeface="Verdana" panose="020B0604030504040204" pitchFamily="34" charset="0"/>
            </a:rPr>
            <a:t>Second level</a:t>
          </a:r>
          <a:endParaRPr lang="en-GB" sz="1600" kern="1200" noProof="0" dirty="0">
            <a:latin typeface="Verdana" panose="020B0604030504040204" pitchFamily="34" charset="0"/>
            <a:ea typeface="Verdana" panose="020B0604030504040204" pitchFamily="34" charset="0"/>
          </a:endParaRPr>
        </a:p>
        <a:p>
          <a:pPr marL="342900" lvl="2" indent="-171450" algn="l" defTabSz="711200">
            <a:lnSpc>
              <a:spcPct val="90000"/>
            </a:lnSpc>
            <a:spcBef>
              <a:spcPct val="0"/>
            </a:spcBef>
            <a:spcAft>
              <a:spcPct val="15000"/>
            </a:spcAft>
            <a:buChar char="••"/>
          </a:pPr>
          <a:r>
            <a:rPr lang="en-GB" sz="1600" kern="1200" noProof="0" dirty="0" smtClean="0">
              <a:latin typeface="Verdana" panose="020B0604030504040204" pitchFamily="34" charset="0"/>
              <a:ea typeface="Verdana" panose="020B0604030504040204" pitchFamily="34" charset="0"/>
            </a:rPr>
            <a:t>Third level</a:t>
          </a:r>
        </a:p>
      </dsp:txBody>
      <dsp:txXfrm>
        <a:off x="0" y="1457139"/>
        <a:ext cx="11664000" cy="1039500"/>
      </dsp:txXfrm>
    </dsp:sp>
    <dsp:sp modelId="{3CB673AF-CBC0-4973-9620-0BE1E974552A}">
      <dsp:nvSpPr>
        <dsp:cNvPr id="0" name=""/>
        <dsp:cNvSpPr/>
      </dsp:nvSpPr>
      <dsp:spPr>
        <a:xfrm>
          <a:off x="546750" y="1352337"/>
          <a:ext cx="11113951" cy="400001"/>
        </a:xfrm>
        <a:prstGeom prst="roundRect">
          <a:avLst/>
        </a:prstGeom>
        <a:solidFill>
          <a:schemeClr val="accent2">
            <a:hueOff val="75912"/>
            <a:satOff val="-12496"/>
            <a:lumOff val="1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610" tIns="0" rIns="308610" bIns="0" numCol="1" spcCol="1270" anchor="ctr" anchorCtr="0">
          <a:noAutofit/>
        </a:bodyPr>
        <a:lstStyle/>
        <a:p>
          <a:pPr lvl="0" algn="l" defTabSz="889000">
            <a:lnSpc>
              <a:spcPct val="90000"/>
            </a:lnSpc>
            <a:spcBef>
              <a:spcPct val="0"/>
            </a:spcBef>
            <a:spcAft>
              <a:spcPct val="35000"/>
            </a:spcAft>
          </a:pPr>
          <a:r>
            <a:rPr lang="en-GB" sz="2000" kern="1200" noProof="0" dirty="0" smtClean="0">
              <a:latin typeface="Verdana" panose="020B0604030504040204" pitchFamily="34" charset="0"/>
              <a:ea typeface="Verdana" panose="020B0604030504040204" pitchFamily="34" charset="0"/>
            </a:rPr>
            <a:t>First level</a:t>
          </a:r>
          <a:endParaRPr lang="en-GB" sz="2000" kern="1200" noProof="0" dirty="0">
            <a:latin typeface="Verdana" panose="020B0604030504040204" pitchFamily="34" charset="0"/>
            <a:ea typeface="Verdana" panose="020B0604030504040204" pitchFamily="34" charset="0"/>
          </a:endParaRPr>
        </a:p>
      </dsp:txBody>
      <dsp:txXfrm>
        <a:off x="566276" y="1371863"/>
        <a:ext cx="11074899" cy="360949"/>
      </dsp:txXfrm>
    </dsp:sp>
    <dsp:sp modelId="{15362A23-19BA-492C-B5D4-BC2EC7DAC351}">
      <dsp:nvSpPr>
        <dsp:cNvPr id="0" name=""/>
        <dsp:cNvSpPr/>
      </dsp:nvSpPr>
      <dsp:spPr>
        <a:xfrm>
          <a:off x="0" y="2709441"/>
          <a:ext cx="11664000" cy="1039500"/>
        </a:xfrm>
        <a:prstGeom prst="rect">
          <a:avLst/>
        </a:prstGeom>
        <a:solidFill>
          <a:schemeClr val="lt1">
            <a:alpha val="90000"/>
            <a:hueOff val="0"/>
            <a:satOff val="0"/>
            <a:lumOff val="0"/>
            <a:alphaOff val="0"/>
          </a:schemeClr>
        </a:solidFill>
        <a:ln w="25400" cap="flat" cmpd="sng" algn="ctr">
          <a:solidFill>
            <a:schemeClr val="accent2">
              <a:hueOff val="151824"/>
              <a:satOff val="-24993"/>
              <a:lumOff val="254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5256" tIns="416560" rIns="90525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Verdana" panose="020B0604030504040204" pitchFamily="34" charset="0"/>
              <a:ea typeface="Verdana" panose="020B0604030504040204" pitchFamily="34" charset="0"/>
            </a:rPr>
            <a:t>Second level</a:t>
          </a:r>
          <a:endParaRPr lang="en-GB" sz="1600" kern="1200" noProof="0" dirty="0">
            <a:latin typeface="Verdana" panose="020B0604030504040204" pitchFamily="34" charset="0"/>
            <a:ea typeface="Verdana" panose="020B0604030504040204" pitchFamily="34" charset="0"/>
          </a:endParaRPr>
        </a:p>
        <a:p>
          <a:pPr marL="342900" lvl="2" indent="-171450" algn="l" defTabSz="711200">
            <a:lnSpc>
              <a:spcPct val="90000"/>
            </a:lnSpc>
            <a:spcBef>
              <a:spcPct val="0"/>
            </a:spcBef>
            <a:spcAft>
              <a:spcPct val="15000"/>
            </a:spcAft>
            <a:buChar char="••"/>
          </a:pPr>
          <a:r>
            <a:rPr lang="en-GB" sz="1600" kern="1200" noProof="0" dirty="0" smtClean="0">
              <a:latin typeface="Verdana" panose="020B0604030504040204" pitchFamily="34" charset="0"/>
              <a:ea typeface="Verdana" panose="020B0604030504040204" pitchFamily="34" charset="0"/>
            </a:rPr>
            <a:t>Third level</a:t>
          </a:r>
        </a:p>
      </dsp:txBody>
      <dsp:txXfrm>
        <a:off x="0" y="2709441"/>
        <a:ext cx="11664000" cy="1039500"/>
      </dsp:txXfrm>
    </dsp:sp>
    <dsp:sp modelId="{EE4E6FDB-F761-4D77-A64F-7E70220C9F59}">
      <dsp:nvSpPr>
        <dsp:cNvPr id="0" name=""/>
        <dsp:cNvSpPr/>
      </dsp:nvSpPr>
      <dsp:spPr>
        <a:xfrm>
          <a:off x="531372" y="2604639"/>
          <a:ext cx="11127357" cy="400001"/>
        </a:xfrm>
        <a:prstGeom prst="roundRect">
          <a:avLst/>
        </a:prstGeom>
        <a:solidFill>
          <a:schemeClr val="accent2">
            <a:hueOff val="151824"/>
            <a:satOff val="-24993"/>
            <a:lumOff val="2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610" tIns="0" rIns="308610" bIns="0" numCol="1" spcCol="1270" anchor="ctr" anchorCtr="0">
          <a:noAutofit/>
        </a:bodyPr>
        <a:lstStyle/>
        <a:p>
          <a:pPr lvl="0" algn="l" defTabSz="889000">
            <a:lnSpc>
              <a:spcPct val="90000"/>
            </a:lnSpc>
            <a:spcBef>
              <a:spcPct val="0"/>
            </a:spcBef>
            <a:spcAft>
              <a:spcPct val="35000"/>
            </a:spcAft>
          </a:pPr>
          <a:r>
            <a:rPr lang="en-GB" sz="2000" kern="1200" noProof="0" dirty="0" smtClean="0">
              <a:latin typeface="Verdana" panose="020B0604030504040204" pitchFamily="34" charset="0"/>
              <a:ea typeface="Verdana" panose="020B0604030504040204" pitchFamily="34" charset="0"/>
            </a:rPr>
            <a:t>First level</a:t>
          </a:r>
          <a:endParaRPr lang="en-GB" sz="2000" kern="1200" noProof="0" dirty="0">
            <a:latin typeface="Verdana" panose="020B0604030504040204" pitchFamily="34" charset="0"/>
            <a:ea typeface="Verdana" panose="020B0604030504040204" pitchFamily="34" charset="0"/>
          </a:endParaRPr>
        </a:p>
      </dsp:txBody>
      <dsp:txXfrm>
        <a:off x="550898" y="2624165"/>
        <a:ext cx="11088305" cy="360949"/>
      </dsp:txXfrm>
    </dsp:sp>
    <dsp:sp modelId="{14297218-5CAE-46C5-B9F0-29CF3C6C1370}">
      <dsp:nvSpPr>
        <dsp:cNvPr id="0" name=""/>
        <dsp:cNvSpPr/>
      </dsp:nvSpPr>
      <dsp:spPr>
        <a:xfrm>
          <a:off x="0" y="3961743"/>
          <a:ext cx="11664000" cy="1039500"/>
        </a:xfrm>
        <a:prstGeom prst="rect">
          <a:avLst/>
        </a:prstGeom>
        <a:solidFill>
          <a:schemeClr val="lt1">
            <a:alpha val="90000"/>
            <a:hueOff val="0"/>
            <a:satOff val="0"/>
            <a:lumOff val="0"/>
            <a:alphaOff val="0"/>
          </a:schemeClr>
        </a:solidFill>
        <a:ln w="25400" cap="flat" cmpd="sng" algn="ctr">
          <a:solidFill>
            <a:schemeClr val="accent2">
              <a:hueOff val="227737"/>
              <a:satOff val="-37489"/>
              <a:lumOff val="382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5256" tIns="416560" rIns="90525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Verdana" panose="020B0604030504040204" pitchFamily="34" charset="0"/>
              <a:ea typeface="Verdana" panose="020B0604030504040204" pitchFamily="34" charset="0"/>
            </a:rPr>
            <a:t>Second level</a:t>
          </a:r>
          <a:endParaRPr lang="en-GB" sz="1600" kern="1200" noProof="0" dirty="0">
            <a:latin typeface="Verdana" panose="020B0604030504040204" pitchFamily="34" charset="0"/>
            <a:ea typeface="Verdana" panose="020B0604030504040204" pitchFamily="34" charset="0"/>
          </a:endParaRPr>
        </a:p>
        <a:p>
          <a:pPr marL="342900" lvl="2" indent="-171450" algn="l" defTabSz="711200">
            <a:lnSpc>
              <a:spcPct val="90000"/>
            </a:lnSpc>
            <a:spcBef>
              <a:spcPct val="0"/>
            </a:spcBef>
            <a:spcAft>
              <a:spcPct val="15000"/>
            </a:spcAft>
            <a:buChar char="••"/>
          </a:pPr>
          <a:r>
            <a:rPr lang="en-GB" sz="1600" kern="1200" noProof="0" dirty="0" smtClean="0">
              <a:latin typeface="Verdana" panose="020B0604030504040204" pitchFamily="34" charset="0"/>
              <a:ea typeface="Verdana" panose="020B0604030504040204" pitchFamily="34" charset="0"/>
            </a:rPr>
            <a:t>Third level</a:t>
          </a:r>
        </a:p>
      </dsp:txBody>
      <dsp:txXfrm>
        <a:off x="0" y="3961743"/>
        <a:ext cx="11664000" cy="1039500"/>
      </dsp:txXfrm>
    </dsp:sp>
    <dsp:sp modelId="{7393C056-CBDE-4F1C-BE9F-975A34152872}">
      <dsp:nvSpPr>
        <dsp:cNvPr id="0" name=""/>
        <dsp:cNvSpPr/>
      </dsp:nvSpPr>
      <dsp:spPr>
        <a:xfrm>
          <a:off x="527385" y="3856941"/>
          <a:ext cx="11133138" cy="400001"/>
        </a:xfrm>
        <a:prstGeom prst="roundRect">
          <a:avLst/>
        </a:prstGeom>
        <a:solidFill>
          <a:schemeClr val="accent2">
            <a:hueOff val="227737"/>
            <a:satOff val="-37489"/>
            <a:lumOff val="382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610" tIns="0" rIns="308610" bIns="0" numCol="1" spcCol="1270" anchor="ctr" anchorCtr="0">
          <a:noAutofit/>
        </a:bodyPr>
        <a:lstStyle/>
        <a:p>
          <a:pPr lvl="0" algn="l" defTabSz="889000">
            <a:lnSpc>
              <a:spcPct val="90000"/>
            </a:lnSpc>
            <a:spcBef>
              <a:spcPct val="0"/>
            </a:spcBef>
            <a:spcAft>
              <a:spcPct val="35000"/>
            </a:spcAft>
          </a:pPr>
          <a:r>
            <a:rPr lang="en-GB" sz="2000" kern="1200" noProof="0" dirty="0" smtClean="0">
              <a:latin typeface="Verdana" panose="020B0604030504040204" pitchFamily="34" charset="0"/>
              <a:ea typeface="Verdana" panose="020B0604030504040204" pitchFamily="34" charset="0"/>
            </a:rPr>
            <a:t>First level</a:t>
          </a:r>
          <a:endParaRPr lang="en-GB" sz="2000" kern="1200" noProof="0" dirty="0">
            <a:latin typeface="Verdana" panose="020B0604030504040204" pitchFamily="34" charset="0"/>
            <a:ea typeface="Verdana" panose="020B0604030504040204" pitchFamily="34" charset="0"/>
          </a:endParaRPr>
        </a:p>
      </dsp:txBody>
      <dsp:txXfrm>
        <a:off x="546911" y="3876467"/>
        <a:ext cx="11094086" cy="36094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ltLang="en-US"/>
          </a:p>
        </p:txBody>
      </p:sp>
      <p:sp>
        <p:nvSpPr>
          <p:cNvPr id="3" name="Date Placeholder 2"/>
          <p:cNvSpPr>
            <a:spLocks noGrp="1"/>
          </p:cNvSpPr>
          <p:nvPr>
            <p:ph type="dt" sz="quarter"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BDB679FF-2913-452A-888C-C5B047A6B243}" type="datetimeFigureOut">
              <a:rPr lang="en-US" altLang="en-US"/>
              <a:pPr>
                <a:defRPr/>
              </a:pPr>
              <a:t>9/15/2022</a:t>
            </a:fld>
            <a:endParaRPr lang="en-GB" altLang="en-US"/>
          </a:p>
        </p:txBody>
      </p:sp>
      <p:sp>
        <p:nvSpPr>
          <p:cNvPr id="4" name="Footer Placeholder 3"/>
          <p:cNvSpPr>
            <a:spLocks noGrp="1"/>
          </p:cNvSpPr>
          <p:nvPr>
            <p:ph type="ftr" sz="quarter" idx="2"/>
          </p:nvPr>
        </p:nvSpPr>
        <p:spPr>
          <a:xfrm>
            <a:off x="0" y="9445625"/>
            <a:ext cx="2949575" cy="496888"/>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ltLang="en-US"/>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CF1D3C7-1FFC-4AB7-81FF-4059A670C6B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ltLang="en-US"/>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A32F0E2-BF5B-4258-9201-FE6FC3EDADAB}" type="datetimeFigureOut">
              <a:rPr lang="en-US" altLang="en-US"/>
              <a:pPr>
                <a:defRPr/>
              </a:pPr>
              <a:t>9/15/2022</a:t>
            </a:fld>
            <a:endParaRPr lang="en-GB" altLang="en-US"/>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24400"/>
            <a:ext cx="5446713" cy="4473575"/>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oter Placeholder 5"/>
          <p:cNvSpPr>
            <a:spLocks noGrp="1"/>
          </p:cNvSpPr>
          <p:nvPr>
            <p:ph type="ftr" sz="quarter" idx="4"/>
          </p:nvPr>
        </p:nvSpPr>
        <p:spPr>
          <a:xfrm>
            <a:off x="0" y="9445625"/>
            <a:ext cx="2949575" cy="496888"/>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ltLang="en-US"/>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ED56A91-34BD-43C9-B2BD-B13CA2DB8B3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ris.iaea.org/PRIS/home.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2078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0D25D-9F6A-4339-ABEA-BD87A35A125D}" type="slidenum">
              <a:rPr lang="en-GB" smtClean="0"/>
              <a:t>4</a:t>
            </a:fld>
            <a:endParaRPr lang="en-GB"/>
          </a:p>
        </p:txBody>
      </p:sp>
    </p:spTree>
    <p:extLst>
      <p:ext uri="{BB962C8B-B14F-4D97-AF65-F5344CB8AC3E}">
        <p14:creationId xmlns:p14="http://schemas.microsoft.com/office/powerpoint/2010/main" val="103353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0D25D-9F6A-4339-ABEA-BD87A35A125D}" type="slidenum">
              <a:rPr lang="en-GB" smtClean="0"/>
              <a:t>7</a:t>
            </a:fld>
            <a:endParaRPr lang="en-GB"/>
          </a:p>
        </p:txBody>
      </p:sp>
    </p:spTree>
    <p:extLst>
      <p:ext uri="{BB962C8B-B14F-4D97-AF65-F5344CB8AC3E}">
        <p14:creationId xmlns:p14="http://schemas.microsoft.com/office/powerpoint/2010/main" val="348780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0D25D-9F6A-4339-ABEA-BD87A35A12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42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info:</a:t>
            </a:r>
          </a:p>
          <a:p>
            <a:pPr marL="171450" indent="-171450">
              <a:buFontTx/>
              <a:buChar char="-"/>
            </a:pPr>
            <a:r>
              <a:rPr lang="en-US" dirty="0" smtClean="0"/>
              <a:t>50 more</a:t>
            </a:r>
            <a:r>
              <a:rPr lang="en-US" baseline="0" dirty="0" smtClean="0"/>
              <a:t> reactors are under construction, 100 additional reactors are planned</a:t>
            </a:r>
          </a:p>
          <a:p>
            <a:pPr marL="171450" indent="-171450">
              <a:buFontTx/>
              <a:buChar char="-"/>
            </a:pPr>
            <a:r>
              <a:rPr lang="en-US" baseline="0" dirty="0" smtClean="0"/>
              <a:t>Nuclear is the second largest source of non emitting electricity following hydroelectricity</a:t>
            </a:r>
          </a:p>
          <a:p>
            <a:endParaRPr lang="en-US" dirty="0" smtClean="0"/>
          </a:p>
          <a:p>
            <a:r>
              <a:rPr lang="en-US" dirty="0" smtClean="0"/>
              <a:t>Source:</a:t>
            </a:r>
            <a:r>
              <a:rPr lang="en-US" baseline="0" dirty="0" smtClean="0"/>
              <a:t> </a:t>
            </a:r>
            <a:r>
              <a:rPr lang="en-US" dirty="0" smtClean="0">
                <a:hlinkClick r:id="rId3"/>
              </a:rPr>
              <a:t>PRIS - Home (iaea.org)</a:t>
            </a:r>
            <a:endParaRPr lang="en-US" dirty="0"/>
          </a:p>
        </p:txBody>
      </p:sp>
      <p:sp>
        <p:nvSpPr>
          <p:cNvPr id="4" name="Slide Number Placeholder 3"/>
          <p:cNvSpPr>
            <a:spLocks noGrp="1"/>
          </p:cNvSpPr>
          <p:nvPr>
            <p:ph type="sldNum" sz="quarter" idx="10"/>
          </p:nvPr>
        </p:nvSpPr>
        <p:spPr/>
        <p:txBody>
          <a:bodyPr/>
          <a:lstStyle/>
          <a:p>
            <a:fld id="{8F10D25D-9F6A-4339-ABEA-BD87A35A125D}" type="slidenum">
              <a:rPr lang="en-GB" smtClean="0"/>
              <a:t>10</a:t>
            </a:fld>
            <a:endParaRPr lang="en-GB"/>
          </a:p>
        </p:txBody>
      </p:sp>
    </p:spTree>
    <p:extLst>
      <p:ext uri="{BB962C8B-B14F-4D97-AF65-F5344CB8AC3E}">
        <p14:creationId xmlns:p14="http://schemas.microsoft.com/office/powerpoint/2010/main" val="164357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0770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217400" cy="6858000"/>
          </a:xfrm>
          <a:prstGeom prst="rect">
            <a:avLst/>
          </a:prstGeom>
        </p:spPr>
      </p:pic>
      <p:sp>
        <p:nvSpPr>
          <p:cNvPr id="11" name="Rectangle 10"/>
          <p:cNvSpPr/>
          <p:nvPr userDrawn="1"/>
        </p:nvSpPr>
        <p:spPr>
          <a:xfrm>
            <a:off x="0" y="0"/>
            <a:ext cx="5257800" cy="6477000"/>
          </a:xfrm>
          <a:prstGeom prst="rect">
            <a:avLst/>
          </a:prstGeom>
          <a:solidFill>
            <a:srgbClr val="006699">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Verdana" panose="020B0604030504040204" pitchFamily="34" charset="0"/>
              <a:ea typeface="Verdana" panose="020B0604030504040204" pitchFamily="34" charset="0"/>
              <a:cs typeface="Arial"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037" y="233840"/>
            <a:ext cx="2389527" cy="756760"/>
          </a:xfrm>
          <a:prstGeom prst="rect">
            <a:avLst/>
          </a:prstGeom>
        </p:spPr>
      </p:pic>
      <p:sp>
        <p:nvSpPr>
          <p:cNvPr id="13" name="Rectangle 12"/>
          <p:cNvSpPr/>
          <p:nvPr userDrawn="1"/>
        </p:nvSpPr>
        <p:spPr>
          <a:xfrm>
            <a:off x="0" y="6477000"/>
            <a:ext cx="122174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latin typeface="Verdana" panose="020B0604030504040204" pitchFamily="34" charset="0"/>
                <a:ea typeface="Verdana" panose="020B0604030504040204" pitchFamily="34" charset="0"/>
                <a:cs typeface="Arial" pitchFamily="34" charset="0"/>
              </a:rPr>
              <a:t>© </a:t>
            </a:r>
            <a:r>
              <a:rPr lang="en-US" sz="700" b="1" dirty="0" smtClean="0">
                <a:latin typeface="Verdana" panose="020B0604030504040204" pitchFamily="34" charset="0"/>
                <a:ea typeface="Verdana" panose="020B0604030504040204" pitchFamily="34" charset="0"/>
                <a:cs typeface="Arial" pitchFamily="34" charset="0"/>
              </a:rPr>
              <a:t>2022 OECD/NEA</a:t>
            </a:r>
            <a:endParaRPr lang="en-US" sz="700" b="1" dirty="0">
              <a:latin typeface="Verdana" panose="020B0604030504040204" pitchFamily="34" charset="0"/>
              <a:ea typeface="Verdana" panose="020B0604030504040204" pitchFamily="34" charset="0"/>
              <a:cs typeface="Arial" pitchFamily="34" charset="0"/>
            </a:endParaRPr>
          </a:p>
        </p:txBody>
      </p:sp>
      <p:sp>
        <p:nvSpPr>
          <p:cNvPr id="14"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180000" indent="0" algn="r">
              <a:spcBef>
                <a:spcPts val="0"/>
              </a:spcBef>
              <a:buNone/>
              <a:defRPr sz="1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Event title and date</a:t>
            </a:r>
          </a:p>
        </p:txBody>
      </p:sp>
      <p:sp>
        <p:nvSpPr>
          <p:cNvPr id="17" name="Text Placeholder 3"/>
          <p:cNvSpPr>
            <a:spLocks noGrp="1"/>
          </p:cNvSpPr>
          <p:nvPr>
            <p:ph type="body" sz="quarter" idx="13" hasCustomPrompt="1"/>
          </p:nvPr>
        </p:nvSpPr>
        <p:spPr>
          <a:xfrm>
            <a:off x="253037" y="5410200"/>
            <a:ext cx="4699963" cy="838200"/>
          </a:xfrm>
          <a:prstGeom prst="rect">
            <a:avLst/>
          </a:prstGeom>
        </p:spPr>
        <p:txBody>
          <a:bodyPr/>
          <a:lstStyle>
            <a:lvl1pPr marL="0" indent="0" algn="l">
              <a:buNone/>
              <a:defRPr sz="1600" b="1" baseline="0">
                <a:solidFill>
                  <a:schemeClr val="bg1">
                    <a:lumMod val="8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Presenter’s Name</a:t>
            </a:r>
            <a:br>
              <a:rPr lang="en-GB" noProof="0" dirty="0" smtClean="0"/>
            </a:br>
            <a:r>
              <a:rPr lang="en-GB" noProof="0" dirty="0" smtClean="0"/>
              <a:t>Title</a:t>
            </a:r>
          </a:p>
        </p:txBody>
      </p:sp>
      <p:sp>
        <p:nvSpPr>
          <p:cNvPr id="19" name="Title 1"/>
          <p:cNvSpPr>
            <a:spLocks noGrp="1"/>
          </p:cNvSpPr>
          <p:nvPr>
            <p:ph type="title" hasCustomPrompt="1"/>
          </p:nvPr>
        </p:nvSpPr>
        <p:spPr>
          <a:xfrm>
            <a:off x="253037" y="1654628"/>
            <a:ext cx="4699963" cy="1698172"/>
          </a:xfrm>
          <a:prstGeom prst="rect">
            <a:avLst/>
          </a:prstGeom>
        </p:spPr>
        <p:txBody>
          <a:bodyPr/>
          <a:lstStyle>
            <a:lvl1pPr algn="l">
              <a:spcAft>
                <a:spcPts val="600"/>
              </a:spcAft>
              <a:defRPr sz="3300" spc="0">
                <a:solidFill>
                  <a:schemeClr val="bg1"/>
                </a:solidFill>
                <a:latin typeface="Verdana" panose="020B0604030504040204" pitchFamily="34" charset="0"/>
                <a:ea typeface="Verdana" panose="020B0604030504040204" pitchFamily="34" charset="0"/>
                <a:cs typeface="Microsoft Sans Serif" panose="020B0604020202020204" pitchFamily="34" charset="0"/>
              </a:defRPr>
            </a:lvl1pPr>
          </a:lstStyle>
          <a:p>
            <a:r>
              <a:rPr lang="en-GB" noProof="0" dirty="0" smtClean="0"/>
              <a:t>Title of the presentation</a:t>
            </a:r>
            <a:br>
              <a:rPr lang="en-GB" noProof="0" dirty="0" smtClean="0"/>
            </a:br>
            <a:r>
              <a:rPr lang="en-GB" noProof="0" dirty="0" smtClean="0"/>
              <a:t/>
            </a:r>
            <a:br>
              <a:rPr lang="en-GB" noProof="0" dirty="0" smtClean="0"/>
            </a:br>
            <a:endParaRPr lang="en-GB" noProof="0" dirty="0" smtClean="0"/>
          </a:p>
        </p:txBody>
      </p:sp>
      <p:sp>
        <p:nvSpPr>
          <p:cNvPr id="20" name="Text Placeholder 3"/>
          <p:cNvSpPr>
            <a:spLocks noGrp="1"/>
          </p:cNvSpPr>
          <p:nvPr>
            <p:ph type="body" sz="quarter" idx="18" hasCustomPrompt="1"/>
          </p:nvPr>
        </p:nvSpPr>
        <p:spPr>
          <a:xfrm>
            <a:off x="253036" y="3603172"/>
            <a:ext cx="4699963" cy="1197428"/>
          </a:xfrm>
          <a:prstGeom prst="rect">
            <a:avLst/>
          </a:prstGeom>
        </p:spPr>
        <p:txBody>
          <a:bodyPr/>
          <a:lstStyle>
            <a:lvl1pPr marL="0" indent="0" algn="l">
              <a:buNone/>
              <a:defRPr sz="2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Subtitle of the presentation</a:t>
            </a:r>
          </a:p>
        </p:txBody>
      </p:sp>
      <p:sp>
        <p:nvSpPr>
          <p:cNvPr id="4" name="Text Placeholder 3"/>
          <p:cNvSpPr>
            <a:spLocks noGrp="1"/>
          </p:cNvSpPr>
          <p:nvPr>
            <p:ph type="body" sz="quarter" idx="19" hasCustomPrompt="1"/>
          </p:nvPr>
        </p:nvSpPr>
        <p:spPr>
          <a:xfrm>
            <a:off x="8534400" y="152400"/>
            <a:ext cx="3581400" cy="762000"/>
          </a:xfrm>
          <a:prstGeom prst="rect">
            <a:avLst/>
          </a:prstGeom>
        </p:spPr>
        <p:txBody>
          <a:bodyPr/>
          <a:lstStyle>
            <a:lvl1pPr marL="0" indent="0">
              <a:buNone/>
              <a:defRPr sz="1200" i="1" baseline="0">
                <a:solidFill>
                  <a:schemeClr val="bg1"/>
                </a:solidFill>
                <a:latin typeface="Verdana" panose="020B0604030504040204" pitchFamily="34" charset="0"/>
                <a:ea typeface="Verdana" panose="020B0604030504040204" pitchFamily="34" charset="0"/>
              </a:defRPr>
            </a:lvl1pPr>
            <a:lvl2pPr>
              <a:defRPr sz="1800">
                <a:latin typeface="Verdana" panose="020B0604030504040204" pitchFamily="34" charset="0"/>
                <a:ea typeface="Verdana" panose="020B0604030504040204" pitchFamily="34" charset="0"/>
              </a:defRPr>
            </a:lvl2pPr>
            <a:lvl3pPr>
              <a:defRPr sz="1800">
                <a:latin typeface="Verdana" panose="020B0604030504040204" pitchFamily="34" charset="0"/>
                <a:ea typeface="Verdana" panose="020B0604030504040204" pitchFamily="34" charset="0"/>
              </a:defRPr>
            </a:lvl3pPr>
            <a:lvl4pPr>
              <a:defRPr sz="1800">
                <a:latin typeface="Verdana" panose="020B0604030504040204" pitchFamily="34" charset="0"/>
                <a:ea typeface="Verdana" panose="020B0604030504040204" pitchFamily="34" charset="0"/>
              </a:defRPr>
            </a:lvl4pPr>
            <a:lvl5pPr>
              <a:defRPr sz="1800">
                <a:latin typeface="Verdana" panose="020B0604030504040204" pitchFamily="34" charset="0"/>
                <a:ea typeface="Verdana" panose="020B0604030504040204" pitchFamily="34" charset="0"/>
              </a:defRPr>
            </a:lvl5pPr>
          </a:lstStyle>
          <a:p>
            <a:pPr lvl="0"/>
            <a:r>
              <a:rPr lang="fr-FR" dirty="0" smtClean="0"/>
              <a:t>Photo copyright information to </a:t>
            </a:r>
            <a:r>
              <a:rPr lang="fr-FR" dirty="0" err="1" smtClean="0"/>
              <a:t>be</a:t>
            </a:r>
            <a:r>
              <a:rPr lang="fr-FR" dirty="0" smtClean="0"/>
              <a:t> </a:t>
            </a:r>
            <a:r>
              <a:rPr lang="fr-FR" dirty="0" err="1" smtClean="0"/>
              <a:t>added</a:t>
            </a:r>
            <a:r>
              <a:rPr lang="fr-FR" dirty="0" smtClean="0"/>
              <a:t> to </a:t>
            </a:r>
            <a:r>
              <a:rPr lang="fr-FR" dirty="0" err="1" smtClean="0"/>
              <a:t>closing</a:t>
            </a:r>
            <a:r>
              <a:rPr lang="fr-FR" dirty="0" smtClean="0"/>
              <a:t> </a:t>
            </a:r>
            <a:r>
              <a:rPr lang="fr-FR" dirty="0" err="1" smtClean="0"/>
              <a:t>silde</a:t>
            </a:r>
            <a:r>
              <a:rPr lang="fr-FR" dirty="0" smtClean="0"/>
              <a:t>:</a:t>
            </a:r>
            <a:br>
              <a:rPr lang="fr-FR" dirty="0" smtClean="0"/>
            </a:br>
            <a:r>
              <a:rPr lang="fr-FR" dirty="0" smtClean="0"/>
              <a:t/>
            </a:r>
            <a:br>
              <a:rPr lang="fr-FR" dirty="0" smtClean="0"/>
            </a:br>
            <a:r>
              <a:rPr lang="fr-FR" dirty="0" err="1" smtClean="0"/>
              <a:t>Cover</a:t>
            </a:r>
            <a:r>
              <a:rPr lang="fr-FR" dirty="0" smtClean="0"/>
              <a:t> photo: </a:t>
            </a:r>
            <a:r>
              <a:rPr lang="fr-FR" dirty="0" err="1" smtClean="0"/>
              <a:t>zffoto</a:t>
            </a:r>
            <a:r>
              <a:rPr lang="fr-FR" dirty="0" smtClean="0"/>
              <a:t>, </a:t>
            </a:r>
            <a:r>
              <a:rPr lang="fr-FR" dirty="0" err="1" smtClean="0"/>
              <a:t>ShutterStock</a:t>
            </a:r>
            <a:r>
              <a:rPr lang="fr-FR" dirty="0" smtClean="0"/>
              <a:t>.</a:t>
            </a:r>
          </a:p>
          <a:p>
            <a:pPr lvl="0"/>
            <a:endParaRPr lang="en-GB" dirty="0"/>
          </a:p>
        </p:txBody>
      </p:sp>
    </p:spTree>
    <p:extLst>
      <p:ext uri="{BB962C8B-B14F-4D97-AF65-F5344CB8AC3E}">
        <p14:creationId xmlns:p14="http://schemas.microsoft.com/office/powerpoint/2010/main" val="89172723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2 Charts + text box">
    <p:spTree>
      <p:nvGrpSpPr>
        <p:cNvPr id="1" name=""/>
        <p:cNvGrpSpPr/>
        <p:nvPr/>
      </p:nvGrpSpPr>
      <p:grpSpPr>
        <a:xfrm>
          <a:off x="0" y="0"/>
          <a:ext cx="0" cy="0"/>
          <a:chOff x="0" y="0"/>
          <a:chExt cx="0" cy="0"/>
        </a:xfrm>
      </p:grpSpPr>
      <p:sp>
        <p:nvSpPr>
          <p:cNvPr id="7" name="Rectangle 6"/>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ontserrat" panose="00000500000000000000" pitchFamily="50" charset="0"/>
              <a:cs typeface="Arial" pitchFamily="34" charset="0"/>
            </a:endParaRPr>
          </a:p>
        </p:txBody>
      </p:sp>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Verdana" panose="020B0604030504040204" pitchFamily="34" charset="0"/>
                <a:ea typeface="Verdana" panose="020B0604030504040204" pitchFamily="34" charset="0"/>
              </a:defRPr>
            </a:lvl1pPr>
          </a:lstStyle>
          <a:p>
            <a:r>
              <a:rPr lang="en-GB" noProof="0" dirty="0" smtClean="0"/>
              <a:t>Click to add slide title</a:t>
            </a:r>
            <a:endParaRPr lang="en-GB" noProof="0" dirty="0"/>
          </a:p>
        </p:txBody>
      </p:sp>
      <p:sp>
        <p:nvSpPr>
          <p:cNvPr id="3" name="Chart Placeholder 4"/>
          <p:cNvSpPr>
            <a:spLocks noGrp="1"/>
          </p:cNvSpPr>
          <p:nvPr>
            <p:ph type="chart" sz="quarter" idx="10" hasCustomPrompt="1"/>
          </p:nvPr>
        </p:nvSpPr>
        <p:spPr>
          <a:xfrm>
            <a:off x="264000" y="3165681"/>
            <a:ext cx="5755800" cy="2708630"/>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baseline="0">
                <a:latin typeface="+mj-lt"/>
                <a:ea typeface="Verdana" panose="020B0604030504040204" pitchFamily="34" charset="0"/>
              </a:defRPr>
            </a:lvl1pPr>
          </a:lstStyle>
          <a:p>
            <a:r>
              <a:rPr lang="en-GB" noProof="0" dirty="0" smtClean="0"/>
              <a:t>Click icon to add chart - Trebuchet MS font will be automatically applied.</a:t>
            </a:r>
            <a:br>
              <a:rPr lang="en-GB" noProof="0" dirty="0" smtClean="0"/>
            </a:br>
            <a:r>
              <a:rPr lang="en-GB" noProof="0" dirty="0" smtClean="0"/>
              <a:t>If you want to copy and paste from MS Word or Excel, use the paste option “Use Destination Theme”, the correct font and style can be automatically applied by selecting a “Chart Style” under the “Chart Tools Design” tab.</a:t>
            </a:r>
            <a:br>
              <a:rPr lang="en-GB" noProof="0" dirty="0" smtClean="0"/>
            </a:br>
            <a:r>
              <a:rPr lang="en-GB" noProof="0" dirty="0" smtClean="0"/>
              <a:t>If possible avoid pasting the chart as an image </a:t>
            </a:r>
            <a:br>
              <a:rPr lang="en-GB" noProof="0" dirty="0" smtClean="0"/>
            </a:br>
            <a:r>
              <a:rPr lang="en-GB" noProof="0" dirty="0" smtClean="0"/>
              <a:t>If possible avoid font sizes below 14 pt.</a:t>
            </a:r>
          </a:p>
          <a:p>
            <a:endParaRPr lang="en-GB" noProof="0" dirty="0" smtClean="0"/>
          </a:p>
        </p:txBody>
      </p:sp>
      <p:sp>
        <p:nvSpPr>
          <p:cNvPr id="5" name="Text Placeholder 3"/>
          <p:cNvSpPr>
            <a:spLocks noGrp="1"/>
          </p:cNvSpPr>
          <p:nvPr>
            <p:ph type="body" sz="quarter" idx="11" hasCustomPrompt="1"/>
          </p:nvPr>
        </p:nvSpPr>
        <p:spPr>
          <a:xfrm>
            <a:off x="263525" y="5943600"/>
            <a:ext cx="11664475" cy="357187"/>
          </a:xfrm>
          <a:prstGeom prst="rect">
            <a:avLst/>
          </a:prstGeom>
        </p:spPr>
        <p:txBody>
          <a:bodyPr/>
          <a:lstStyle>
            <a:lvl1pPr marL="0" indent="0">
              <a:buNone/>
              <a:defRPr sz="1100" baseline="0">
                <a:latin typeface="+mn-lt"/>
                <a:ea typeface="Verdana" panose="020B0604030504040204" pitchFamily="34" charset="0"/>
              </a:defRPr>
            </a:lvl1pPr>
            <a:lvl2pPr>
              <a:defRPr sz="1600"/>
            </a:lvl2pPr>
            <a:lvl3pPr>
              <a:defRPr sz="1600"/>
            </a:lvl3pPr>
            <a:lvl4pPr>
              <a:defRPr sz="1600"/>
            </a:lvl4pPr>
            <a:lvl5pPr>
              <a:defRPr sz="1600"/>
            </a:lvl5pPr>
          </a:lstStyle>
          <a:p>
            <a:pPr lvl="0"/>
            <a:r>
              <a:rPr lang="en-GB" noProof="0" dirty="0" smtClean="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smtClean="0"/>
          </a:p>
        </p:txBody>
      </p:sp>
      <p:sp>
        <p:nvSpPr>
          <p:cNvPr id="6" name="Text Placeholder 10"/>
          <p:cNvSpPr>
            <a:spLocks noGrp="1"/>
          </p:cNvSpPr>
          <p:nvPr>
            <p:ph type="body" sz="quarter" idx="12" hasCustomPrompt="1"/>
          </p:nvPr>
        </p:nvSpPr>
        <p:spPr>
          <a:xfrm>
            <a:off x="263525" y="1195804"/>
            <a:ext cx="11664475" cy="1219200"/>
          </a:xfrm>
          <a:prstGeom prst="rect">
            <a:avLst/>
          </a:prstGeom>
        </p:spPr>
        <p:txBody>
          <a:bodyPr/>
          <a:lstStyle>
            <a:lvl1pPr marL="0" indent="0">
              <a:spcBef>
                <a:spcPts val="0"/>
              </a:spcBef>
              <a:spcAft>
                <a:spcPts val="600"/>
              </a:spcAft>
              <a:buFont typeface="Arial" panose="020B0604020202020204" pitchFamily="34" charset="0"/>
              <a:buNone/>
              <a:defRPr sz="1800" baseline="0">
                <a:solidFill>
                  <a:srgbClr val="006699"/>
                </a:solidFill>
                <a:latin typeface="Verdana" panose="020B0604030504040204" pitchFamily="34" charset="0"/>
                <a:ea typeface="Verdana" panose="020B0604030504040204" pitchFamily="34" charset="0"/>
              </a:defRPr>
            </a:lvl1pPr>
            <a:lvl2pPr marL="216000" indent="-216000">
              <a:spcBef>
                <a:spcPts val="0"/>
              </a:spcBef>
              <a:spcAft>
                <a:spcPts val="600"/>
              </a:spcAft>
              <a:buFont typeface="Arial" panose="020B0604020202020204" pitchFamily="34" charset="0"/>
              <a:buChar char="•"/>
              <a:defRPr sz="1800">
                <a:solidFill>
                  <a:srgbClr val="006699"/>
                </a:solidFill>
                <a:latin typeface="Verdana" panose="020B0604030504040204" pitchFamily="34" charset="0"/>
                <a:ea typeface="Verdana" panose="020B0604030504040204" pitchFamily="34" charset="0"/>
              </a:defRPr>
            </a:lvl2pPr>
            <a:lvl3pPr marL="432000" indent="-216000">
              <a:spcBef>
                <a:spcPts val="0"/>
              </a:spcBef>
              <a:spcAft>
                <a:spcPts val="600"/>
              </a:spcAft>
              <a:defRPr sz="1800">
                <a:solidFill>
                  <a:srgbClr val="006699"/>
                </a:solidFill>
                <a:latin typeface="Verdana" panose="020B0604030504040204" pitchFamily="34" charset="0"/>
                <a:ea typeface="Verdana" panose="020B0604030504040204" pitchFamily="34" charset="0"/>
              </a:defRPr>
            </a:lvl3pPr>
            <a:lvl4pPr marL="648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4pPr>
            <a:lvl5pPr marL="864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5pPr>
            <a:lvl6pPr marL="1080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6pPr>
            <a:lvl7pPr>
              <a:defRPr sz="1600">
                <a:solidFill>
                  <a:srgbClr val="006699"/>
                </a:solidFill>
              </a:defRPr>
            </a:lvl7pPr>
            <a:lvl8pPr>
              <a:defRPr sz="1600">
                <a:solidFill>
                  <a:srgbClr val="006699"/>
                </a:solidFill>
              </a:defRPr>
            </a:lvl8pPr>
          </a:lstStyle>
          <a:p>
            <a:pPr lvl="0"/>
            <a:r>
              <a:rPr lang="en-GB" noProof="0" dirty="0" smtClean="0"/>
              <a:t>Click to insert text. Font is automatically set as Verdana. Avoid using font sizes below 16 pt.</a:t>
            </a:r>
            <a:br>
              <a:rPr lang="en-GB" noProof="0" dirty="0" smtClean="0"/>
            </a:br>
            <a:r>
              <a:rPr lang="en-GB" noProof="0" dirty="0" smtClean="0"/>
              <a:t>When pasting text into the template, use the paste option “Use Destination Theme” or “keep text only”</a:t>
            </a:r>
            <a:br>
              <a:rPr lang="en-GB" noProof="0" dirty="0" smtClean="0"/>
            </a:br>
            <a:endParaRPr lang="en-GB" noProof="0" dirty="0"/>
          </a:p>
        </p:txBody>
      </p:sp>
      <p:sp>
        <p:nvSpPr>
          <p:cNvPr id="10" name="Text Placeholder 9"/>
          <p:cNvSpPr>
            <a:spLocks noGrp="1"/>
          </p:cNvSpPr>
          <p:nvPr>
            <p:ph type="body" sz="quarter" idx="13" hasCustomPrompt="1"/>
          </p:nvPr>
        </p:nvSpPr>
        <p:spPr>
          <a:xfrm>
            <a:off x="263525" y="2667000"/>
            <a:ext cx="5756275" cy="457200"/>
          </a:xfrm>
          <a:prstGeom prst="rect">
            <a:avLst/>
          </a:prstGeom>
        </p:spPr>
        <p:txBody>
          <a:bodyPr/>
          <a:lstStyle>
            <a:lvl1pPr marL="0" indent="0" algn="ctr">
              <a:buNone/>
              <a:defRPr sz="1600" b="1">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chart title</a:t>
            </a:r>
            <a:endParaRPr lang="en-GB" dirty="0"/>
          </a:p>
        </p:txBody>
      </p:sp>
      <p:sp>
        <p:nvSpPr>
          <p:cNvPr id="8" name="Chart Placeholder 4"/>
          <p:cNvSpPr>
            <a:spLocks noGrp="1"/>
          </p:cNvSpPr>
          <p:nvPr>
            <p:ph type="chart" sz="quarter" idx="14" hasCustomPrompt="1"/>
          </p:nvPr>
        </p:nvSpPr>
        <p:spPr>
          <a:xfrm>
            <a:off x="6172200" y="3165680"/>
            <a:ext cx="5755800" cy="2708631"/>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baseline="0">
                <a:latin typeface="+mj-lt"/>
                <a:ea typeface="Verdana" panose="020B0604030504040204" pitchFamily="34" charset="0"/>
              </a:defRPr>
            </a:lvl1pPr>
          </a:lstStyle>
          <a:p>
            <a:r>
              <a:rPr lang="en-GB" noProof="0" dirty="0" smtClean="0"/>
              <a:t>Click icon to add chart - Trebuchet MS font will be automatically applied.</a:t>
            </a:r>
            <a:br>
              <a:rPr lang="en-GB" noProof="0" dirty="0" smtClean="0"/>
            </a:br>
            <a:r>
              <a:rPr lang="en-GB" noProof="0" dirty="0" smtClean="0"/>
              <a:t>If you want to copy and paste from MS Word or Excel, use the paste option “Use Destination Theme”, the correct font and style can be automatically applied by selecting a “Chart Style” under the “Chart Tools Design” tab.</a:t>
            </a:r>
            <a:br>
              <a:rPr lang="en-GB" noProof="0" dirty="0" smtClean="0"/>
            </a:br>
            <a:r>
              <a:rPr lang="en-GB" noProof="0" dirty="0" smtClean="0"/>
              <a:t>If possible avoid pasting the chart as an image </a:t>
            </a:r>
            <a:br>
              <a:rPr lang="en-GB" noProof="0" dirty="0" smtClean="0"/>
            </a:br>
            <a:r>
              <a:rPr lang="en-GB" noProof="0" dirty="0" smtClean="0"/>
              <a:t>If possible avoid font sizes below 14 pt.</a:t>
            </a:r>
          </a:p>
          <a:p>
            <a:endParaRPr lang="en-GB" noProof="0" dirty="0" smtClean="0"/>
          </a:p>
        </p:txBody>
      </p:sp>
      <p:sp>
        <p:nvSpPr>
          <p:cNvPr id="9" name="Text Placeholder 9"/>
          <p:cNvSpPr>
            <a:spLocks noGrp="1"/>
          </p:cNvSpPr>
          <p:nvPr>
            <p:ph type="body" sz="quarter" idx="15" hasCustomPrompt="1"/>
          </p:nvPr>
        </p:nvSpPr>
        <p:spPr>
          <a:xfrm>
            <a:off x="6171725" y="2667000"/>
            <a:ext cx="5756275" cy="457200"/>
          </a:xfrm>
          <a:prstGeom prst="rect">
            <a:avLst/>
          </a:prstGeom>
        </p:spPr>
        <p:txBody>
          <a:bodyPr/>
          <a:lstStyle>
            <a:lvl1pPr marL="0" indent="0" algn="ctr">
              <a:buNone/>
              <a:defRPr sz="1600" b="1">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chart title</a:t>
            </a:r>
            <a:endParaRPr lang="en-GB" dirty="0"/>
          </a:p>
        </p:txBody>
      </p:sp>
    </p:spTree>
    <p:extLst>
      <p:ext uri="{BB962C8B-B14F-4D97-AF65-F5344CB8AC3E}">
        <p14:creationId xmlns:p14="http://schemas.microsoft.com/office/powerpoint/2010/main" val="272823029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icture + text box">
    <p:spTree>
      <p:nvGrpSpPr>
        <p:cNvPr id="1" name=""/>
        <p:cNvGrpSpPr/>
        <p:nvPr/>
      </p:nvGrpSpPr>
      <p:grpSpPr>
        <a:xfrm>
          <a:off x="0" y="0"/>
          <a:ext cx="0" cy="0"/>
          <a:chOff x="0" y="0"/>
          <a:chExt cx="0" cy="0"/>
        </a:xfrm>
      </p:grpSpPr>
      <p:sp>
        <p:nvSpPr>
          <p:cNvPr id="11" name="Rectangle 10"/>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ontserrat" panose="00000500000000000000" pitchFamily="50" charset="0"/>
              <a:cs typeface="Arial" pitchFamily="34" charset="0"/>
            </a:endParaRPr>
          </a:p>
        </p:txBody>
      </p:sp>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Verdana" panose="020B0604030504040204" pitchFamily="34" charset="0"/>
                <a:ea typeface="Verdana" panose="020B0604030504040204" pitchFamily="34" charset="0"/>
              </a:defRPr>
            </a:lvl1pPr>
          </a:lstStyle>
          <a:p>
            <a:r>
              <a:rPr lang="en-GB" noProof="0" dirty="0" smtClean="0"/>
              <a:t>Click to add picture title</a:t>
            </a:r>
            <a:endParaRPr lang="en-GB" noProof="0" dirty="0"/>
          </a:p>
        </p:txBody>
      </p:sp>
      <p:sp>
        <p:nvSpPr>
          <p:cNvPr id="5" name="Picture Placeholder 4"/>
          <p:cNvSpPr>
            <a:spLocks noGrp="1"/>
          </p:cNvSpPr>
          <p:nvPr>
            <p:ph type="pic" sz="quarter" idx="10" hasCustomPrompt="1"/>
          </p:nvPr>
        </p:nvSpPr>
        <p:spPr>
          <a:xfrm>
            <a:off x="264000" y="1145109"/>
            <a:ext cx="8267700" cy="4650581"/>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a:latin typeface="Verdana" panose="020B0604030504040204" pitchFamily="34" charset="0"/>
                <a:ea typeface="Verdana" panose="020B0604030504040204" pitchFamily="34" charset="0"/>
              </a:defRPr>
            </a:lvl1pPr>
          </a:lstStyle>
          <a:p>
            <a:r>
              <a:rPr lang="en-GB" noProof="0" dirty="0" smtClean="0"/>
              <a:t>Click to add picture.</a:t>
            </a:r>
            <a:br>
              <a:rPr lang="en-GB" noProof="0" dirty="0" smtClean="0"/>
            </a:br>
            <a:r>
              <a:rPr lang="en-GB" noProof="0" dirty="0" smtClean="0"/>
              <a:t/>
            </a:r>
            <a:br>
              <a:rPr lang="en-GB" noProof="0" dirty="0" smtClean="0"/>
            </a:br>
            <a:r>
              <a:rPr lang="en-GB" noProof="0" dirty="0" smtClean="0"/>
              <a:t>Picture frame currently has a 16:9 aspect ratio</a:t>
            </a:r>
          </a:p>
          <a:p>
            <a:endParaRPr lang="en-GB" noProof="0" dirty="0"/>
          </a:p>
        </p:txBody>
      </p:sp>
      <p:sp>
        <p:nvSpPr>
          <p:cNvPr id="4" name="Text Placeholder 3"/>
          <p:cNvSpPr>
            <a:spLocks noGrp="1"/>
          </p:cNvSpPr>
          <p:nvPr>
            <p:ph type="body" sz="quarter" idx="11" hasCustomPrompt="1"/>
          </p:nvPr>
        </p:nvSpPr>
        <p:spPr>
          <a:xfrm>
            <a:off x="264000" y="5943599"/>
            <a:ext cx="8267700" cy="357187"/>
          </a:xfrm>
          <a:prstGeom prst="rect">
            <a:avLst/>
          </a:prstGeom>
        </p:spPr>
        <p:txBody>
          <a:bodyPr/>
          <a:lstStyle>
            <a:lvl1pPr marL="0" indent="0">
              <a:buNone/>
              <a:defRPr sz="1100" baseline="0">
                <a:latin typeface="+mn-lt"/>
                <a:ea typeface="Verdana" panose="020B0604030504040204" pitchFamily="34" charset="0"/>
              </a:defRPr>
            </a:lvl1pPr>
            <a:lvl2pPr>
              <a:defRPr sz="1600"/>
            </a:lvl2pPr>
            <a:lvl3pPr>
              <a:defRPr sz="1600"/>
            </a:lvl3pPr>
            <a:lvl4pPr>
              <a:defRPr sz="1600"/>
            </a:lvl4pPr>
            <a:lvl5pPr>
              <a:defRPr sz="1600"/>
            </a:lvl5pPr>
          </a:lstStyle>
          <a:p>
            <a:pPr lvl="0"/>
            <a:r>
              <a:rPr lang="en-GB" noProof="0" dirty="0" smtClean="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smtClean="0"/>
          </a:p>
        </p:txBody>
      </p:sp>
      <p:sp>
        <p:nvSpPr>
          <p:cNvPr id="6" name="Text Placeholder 5"/>
          <p:cNvSpPr>
            <a:spLocks noGrp="1"/>
          </p:cNvSpPr>
          <p:nvPr>
            <p:ph type="body" sz="quarter" idx="12" hasCustomPrompt="1"/>
          </p:nvPr>
        </p:nvSpPr>
        <p:spPr>
          <a:xfrm>
            <a:off x="8763000" y="1145109"/>
            <a:ext cx="3165000" cy="5155677"/>
          </a:xfrm>
          <a:prstGeom prst="rect">
            <a:avLst/>
          </a:prstGeom>
        </p:spPr>
        <p:txBody>
          <a:bodyPr/>
          <a:lstStyle>
            <a:lvl1pPr marL="0" indent="0">
              <a:spcBef>
                <a:spcPts val="0"/>
              </a:spcBef>
              <a:spcAft>
                <a:spcPts val="600"/>
              </a:spcAft>
              <a:buNone/>
              <a:defRPr sz="2000">
                <a:solidFill>
                  <a:srgbClr val="006699"/>
                </a:solidFill>
                <a:latin typeface="Verdana" panose="020B0604030504040204" pitchFamily="34" charset="0"/>
                <a:ea typeface="Verdana" panose="020B0604030504040204" pitchFamily="34" charset="0"/>
              </a:defRPr>
            </a:lvl1pPr>
            <a:lvl2pPr marL="216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2pPr>
            <a:lvl3pPr marL="432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3pPr>
            <a:lvl4pPr marL="648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4pPr>
            <a:lvl5pPr marL="864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5pPr>
            <a:lvl6pPr marL="936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6pPr>
            <a:lvl7pPr>
              <a:defRPr sz="1600">
                <a:solidFill>
                  <a:srgbClr val="006699"/>
                </a:solidFill>
                <a:latin typeface="Verdana" panose="020B0604030504040204" pitchFamily="34" charset="0"/>
                <a:ea typeface="Verdana" panose="020B0604030504040204" pitchFamily="34" charset="0"/>
              </a:defRPr>
            </a:lvl7pPr>
            <a:lvl8pPr>
              <a:defRPr sz="1600">
                <a:solidFill>
                  <a:srgbClr val="006699"/>
                </a:solidFill>
                <a:latin typeface="Verdana" panose="020B0604030504040204" pitchFamily="34" charset="0"/>
                <a:ea typeface="Verdana" panose="020B0604030504040204" pitchFamily="34" charset="0"/>
              </a:defRPr>
            </a:lvl8pPr>
          </a:lstStyle>
          <a:p>
            <a:pPr lvl="0"/>
            <a:r>
              <a:rPr lang="en-GB" noProof="0" dirty="0" smtClean="0"/>
              <a:t>Click to add picture talking points</a:t>
            </a:r>
            <a:br>
              <a:rPr lang="en-GB" noProof="0" dirty="0" smtClean="0"/>
            </a:br>
            <a:r>
              <a:rPr lang="en-GB" noProof="0" dirty="0" smtClean="0"/>
              <a:t>When pasting text into the template, use the paste option “Use Destination Theme” or “keep text only”</a:t>
            </a:r>
          </a:p>
        </p:txBody>
      </p:sp>
    </p:spTree>
    <p:extLst>
      <p:ext uri="{BB962C8B-B14F-4D97-AF65-F5344CB8AC3E}">
        <p14:creationId xmlns:p14="http://schemas.microsoft.com/office/powerpoint/2010/main" val="1743102415"/>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icture + text box">
    <p:spTree>
      <p:nvGrpSpPr>
        <p:cNvPr id="1" name=""/>
        <p:cNvGrpSpPr/>
        <p:nvPr/>
      </p:nvGrpSpPr>
      <p:grpSpPr>
        <a:xfrm>
          <a:off x="0" y="0"/>
          <a:ext cx="0" cy="0"/>
          <a:chOff x="0" y="0"/>
          <a:chExt cx="0" cy="0"/>
        </a:xfrm>
      </p:grpSpPr>
      <p:sp>
        <p:nvSpPr>
          <p:cNvPr id="11" name="Rectangle 10"/>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ontserrat" panose="00000500000000000000" pitchFamily="50" charset="0"/>
              <a:cs typeface="Arial" pitchFamily="34" charset="0"/>
            </a:endParaRPr>
          </a:p>
        </p:txBody>
      </p:sp>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Verdana" panose="020B0604030504040204" pitchFamily="34" charset="0"/>
                <a:ea typeface="Verdana" panose="020B0604030504040204" pitchFamily="34" charset="0"/>
              </a:defRPr>
            </a:lvl1pPr>
          </a:lstStyle>
          <a:p>
            <a:r>
              <a:rPr lang="en-GB" noProof="0" dirty="0" smtClean="0"/>
              <a:t>Click to add slide title</a:t>
            </a:r>
            <a:endParaRPr lang="en-GB" noProof="0" dirty="0"/>
          </a:p>
        </p:txBody>
      </p:sp>
      <p:sp>
        <p:nvSpPr>
          <p:cNvPr id="4" name="Text Placeholder 3"/>
          <p:cNvSpPr>
            <a:spLocks noGrp="1"/>
          </p:cNvSpPr>
          <p:nvPr>
            <p:ph type="body" sz="quarter" idx="11" hasCustomPrompt="1"/>
          </p:nvPr>
        </p:nvSpPr>
        <p:spPr>
          <a:xfrm>
            <a:off x="264000" y="5715000"/>
            <a:ext cx="6136800" cy="357187"/>
          </a:xfrm>
          <a:prstGeom prst="rect">
            <a:avLst/>
          </a:prstGeom>
        </p:spPr>
        <p:txBody>
          <a:bodyPr/>
          <a:lstStyle>
            <a:lvl1pPr marL="0" indent="0">
              <a:buNone/>
              <a:defRPr sz="1100" baseline="0">
                <a:latin typeface="+mn-lt"/>
                <a:ea typeface="Verdana" panose="020B0604030504040204" pitchFamily="34" charset="0"/>
              </a:defRPr>
            </a:lvl1pPr>
            <a:lvl2pPr>
              <a:defRPr sz="1600"/>
            </a:lvl2pPr>
            <a:lvl3pPr>
              <a:defRPr sz="1600"/>
            </a:lvl3pPr>
            <a:lvl4pPr>
              <a:defRPr sz="1600"/>
            </a:lvl4pPr>
            <a:lvl5pPr>
              <a:defRPr sz="1600"/>
            </a:lvl5pPr>
          </a:lstStyle>
          <a:p>
            <a:pPr lvl="0"/>
            <a:r>
              <a:rPr lang="en-GB" noProof="0" dirty="0" smtClean="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smtClean="0"/>
          </a:p>
        </p:txBody>
      </p:sp>
      <p:sp>
        <p:nvSpPr>
          <p:cNvPr id="10" name="Text Placeholder 5"/>
          <p:cNvSpPr>
            <a:spLocks noGrp="1"/>
          </p:cNvSpPr>
          <p:nvPr>
            <p:ph type="body" sz="quarter" idx="12" hasCustomPrompt="1"/>
          </p:nvPr>
        </p:nvSpPr>
        <p:spPr>
          <a:xfrm>
            <a:off x="6629400" y="1447799"/>
            <a:ext cx="5298600" cy="4624387"/>
          </a:xfrm>
          <a:prstGeom prst="rect">
            <a:avLst/>
          </a:prstGeom>
        </p:spPr>
        <p:txBody>
          <a:bodyPr/>
          <a:lstStyle>
            <a:lvl1pPr marL="0" indent="0">
              <a:spcBef>
                <a:spcPts val="0"/>
              </a:spcBef>
              <a:spcAft>
                <a:spcPts val="600"/>
              </a:spcAft>
              <a:buNone/>
              <a:defRPr sz="2000">
                <a:solidFill>
                  <a:srgbClr val="006699"/>
                </a:solidFill>
                <a:latin typeface="Verdana" panose="020B0604030504040204" pitchFamily="34" charset="0"/>
                <a:ea typeface="Verdana" panose="020B0604030504040204" pitchFamily="34" charset="0"/>
              </a:defRPr>
            </a:lvl1pPr>
            <a:lvl2pPr marL="216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2pPr>
            <a:lvl3pPr marL="432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3pPr>
            <a:lvl4pPr marL="648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4pPr>
            <a:lvl5pPr marL="1080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5pPr>
            <a:lvl6pPr marL="864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6pPr>
            <a:lvl7pPr>
              <a:defRPr sz="1600">
                <a:solidFill>
                  <a:srgbClr val="006699"/>
                </a:solidFill>
                <a:latin typeface="Verdana" panose="020B0604030504040204" pitchFamily="34" charset="0"/>
                <a:ea typeface="Verdana" panose="020B0604030504040204" pitchFamily="34" charset="0"/>
              </a:defRPr>
            </a:lvl7pPr>
            <a:lvl8pPr>
              <a:defRPr sz="1600">
                <a:solidFill>
                  <a:srgbClr val="006699"/>
                </a:solidFill>
                <a:latin typeface="Verdana" panose="020B0604030504040204" pitchFamily="34" charset="0"/>
                <a:ea typeface="Verdana" panose="020B0604030504040204" pitchFamily="34" charset="0"/>
              </a:defRPr>
            </a:lvl8pPr>
          </a:lstStyle>
          <a:p>
            <a:pPr lvl="0"/>
            <a:r>
              <a:rPr lang="en-GB" noProof="0" dirty="0" smtClean="0"/>
              <a:t>Click to add picture talking points</a:t>
            </a:r>
            <a:br>
              <a:rPr lang="en-GB" noProof="0" dirty="0" smtClean="0"/>
            </a:br>
            <a:r>
              <a:rPr lang="en-GB" noProof="0" dirty="0" smtClean="0"/>
              <a:t>When pasting text into the template, use the paste option “Use Destination Theme” or “keep text only”</a:t>
            </a:r>
          </a:p>
        </p:txBody>
      </p:sp>
      <p:sp>
        <p:nvSpPr>
          <p:cNvPr id="8" name="Picture Placeholder 4"/>
          <p:cNvSpPr>
            <a:spLocks noGrp="1"/>
          </p:cNvSpPr>
          <p:nvPr>
            <p:ph type="pic" sz="quarter" idx="10" hasCustomPrompt="1"/>
          </p:nvPr>
        </p:nvSpPr>
        <p:spPr>
          <a:xfrm>
            <a:off x="260518" y="2091571"/>
            <a:ext cx="6140282" cy="3453908"/>
          </a:xfrm>
          <a:prstGeom prst="rect">
            <a:avLst/>
          </a:prstGeom>
        </p:spPr>
        <p:txBody>
          <a:bodyPr/>
          <a:lstStyle>
            <a:lvl1pPr marL="0" indent="0">
              <a:buNone/>
              <a:defRPr sz="1600" baseline="0">
                <a:latin typeface="Verdana" panose="020B0604030504040204" pitchFamily="34" charset="0"/>
                <a:ea typeface="Verdana" panose="020B0604030504040204" pitchFamily="34" charset="0"/>
              </a:defRPr>
            </a:lvl1pPr>
          </a:lstStyle>
          <a:p>
            <a:r>
              <a:rPr lang="en-GB" noProof="0" dirty="0" smtClean="0"/>
              <a:t>Click to add picture.</a:t>
            </a:r>
            <a:br>
              <a:rPr lang="en-GB" noProof="0" dirty="0" smtClean="0"/>
            </a:br>
            <a:r>
              <a:rPr lang="en-GB" noProof="0" dirty="0" smtClean="0"/>
              <a:t/>
            </a:r>
            <a:br>
              <a:rPr lang="en-GB" noProof="0" dirty="0" smtClean="0"/>
            </a:br>
            <a:r>
              <a:rPr lang="en-GB" noProof="0" dirty="0" smtClean="0"/>
              <a:t>Picture frame currently has a 16:9 aspect ratio</a:t>
            </a:r>
            <a:endParaRPr lang="en-GB" noProof="0" dirty="0"/>
          </a:p>
        </p:txBody>
      </p:sp>
      <p:sp>
        <p:nvSpPr>
          <p:cNvPr id="6" name="Text Placeholder 5"/>
          <p:cNvSpPr>
            <a:spLocks noGrp="1"/>
          </p:cNvSpPr>
          <p:nvPr>
            <p:ph type="body" sz="quarter" idx="13" hasCustomPrompt="1"/>
          </p:nvPr>
        </p:nvSpPr>
        <p:spPr>
          <a:xfrm>
            <a:off x="260350" y="1447800"/>
            <a:ext cx="6140450" cy="457200"/>
          </a:xfrm>
          <a:prstGeom prst="rect">
            <a:avLst/>
          </a:prstGeom>
        </p:spPr>
        <p:txBody>
          <a:bodyPr/>
          <a:lstStyle>
            <a:lvl1pPr marL="0" indent="0" algn="ctr">
              <a:buNone/>
              <a:defRPr sz="1800" b="1">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image title</a:t>
            </a:r>
            <a:endParaRPr lang="en-GB" noProof="0" dirty="0"/>
          </a:p>
        </p:txBody>
      </p:sp>
    </p:spTree>
    <p:extLst>
      <p:ext uri="{BB962C8B-B14F-4D97-AF65-F5344CB8AC3E}">
        <p14:creationId xmlns:p14="http://schemas.microsoft.com/office/powerpoint/2010/main" val="1668518156"/>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 text box">
    <p:spTree>
      <p:nvGrpSpPr>
        <p:cNvPr id="1" name=""/>
        <p:cNvGrpSpPr/>
        <p:nvPr/>
      </p:nvGrpSpPr>
      <p:grpSpPr>
        <a:xfrm>
          <a:off x="0" y="0"/>
          <a:ext cx="0" cy="0"/>
          <a:chOff x="0" y="0"/>
          <a:chExt cx="0" cy="0"/>
        </a:xfrm>
      </p:grpSpPr>
      <p:sp>
        <p:nvSpPr>
          <p:cNvPr id="11" name="Rectangle 10"/>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ontserrat" panose="00000500000000000000" pitchFamily="50" charset="0"/>
              <a:cs typeface="Arial" pitchFamily="34" charset="0"/>
            </a:endParaRPr>
          </a:p>
        </p:txBody>
      </p:sp>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Verdana" panose="020B0604030504040204" pitchFamily="34" charset="0"/>
                <a:ea typeface="Verdana" panose="020B0604030504040204" pitchFamily="34" charset="0"/>
              </a:defRPr>
            </a:lvl1pPr>
          </a:lstStyle>
          <a:p>
            <a:r>
              <a:rPr lang="en-GB" noProof="0" dirty="0" smtClean="0"/>
              <a:t>Click to add slide title</a:t>
            </a:r>
            <a:endParaRPr lang="en-GB" noProof="0" dirty="0"/>
          </a:p>
        </p:txBody>
      </p:sp>
      <p:sp>
        <p:nvSpPr>
          <p:cNvPr id="4" name="Text Placeholder 3"/>
          <p:cNvSpPr>
            <a:spLocks noGrp="1"/>
          </p:cNvSpPr>
          <p:nvPr>
            <p:ph type="body" sz="quarter" idx="11" hasCustomPrompt="1"/>
          </p:nvPr>
        </p:nvSpPr>
        <p:spPr>
          <a:xfrm>
            <a:off x="481796" y="6019800"/>
            <a:ext cx="5493554" cy="357187"/>
          </a:xfrm>
          <a:prstGeom prst="rect">
            <a:avLst/>
          </a:prstGeom>
        </p:spPr>
        <p:txBody>
          <a:bodyPr/>
          <a:lstStyle>
            <a:lvl1pPr marL="0" indent="0">
              <a:buNone/>
              <a:defRPr sz="1100" baseline="0">
                <a:latin typeface="+mn-lt"/>
                <a:ea typeface="Verdana" panose="020B0604030504040204" pitchFamily="34" charset="0"/>
              </a:defRPr>
            </a:lvl1pPr>
            <a:lvl2pPr>
              <a:defRPr sz="1600"/>
            </a:lvl2pPr>
            <a:lvl3pPr>
              <a:defRPr sz="1600"/>
            </a:lvl3pPr>
            <a:lvl4pPr>
              <a:defRPr sz="1600"/>
            </a:lvl4pPr>
            <a:lvl5pPr>
              <a:defRPr sz="1600"/>
            </a:lvl5pPr>
          </a:lstStyle>
          <a:p>
            <a:pPr lvl="0"/>
            <a:r>
              <a:rPr lang="en-GB" noProof="0" dirty="0" smtClean="0"/>
              <a:t>Click to add source/note – For non-OECD/NEA material, make sure that you have the publisher's or author's permission and all sources are correctly cited. </a:t>
            </a:r>
          </a:p>
        </p:txBody>
      </p:sp>
      <p:sp>
        <p:nvSpPr>
          <p:cNvPr id="8" name="Picture Placeholder 4"/>
          <p:cNvSpPr>
            <a:spLocks noGrp="1"/>
          </p:cNvSpPr>
          <p:nvPr>
            <p:ph type="pic" sz="quarter" idx="10" hasCustomPrompt="1"/>
          </p:nvPr>
        </p:nvSpPr>
        <p:spPr>
          <a:xfrm>
            <a:off x="481964" y="2853571"/>
            <a:ext cx="5493386" cy="3090029"/>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baseline="0">
                <a:latin typeface="Verdana" panose="020B0604030504040204" pitchFamily="34" charset="0"/>
                <a:ea typeface="Verdana" panose="020B0604030504040204" pitchFamily="34" charset="0"/>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GB" noProof="0" dirty="0" smtClean="0"/>
              <a:t>Click to add picture.</a:t>
            </a:r>
            <a:br>
              <a:rPr lang="en-GB" noProof="0" dirty="0" smtClean="0"/>
            </a:br>
            <a:r>
              <a:rPr lang="en-GB" noProof="0" dirty="0" smtClean="0"/>
              <a:t/>
            </a:r>
            <a:br>
              <a:rPr lang="en-GB" noProof="0" dirty="0" smtClean="0"/>
            </a:br>
            <a:r>
              <a:rPr lang="en-GB" noProof="0" dirty="0" smtClean="0"/>
              <a:t>Picture frame currently has a 16:9 aspect ratio</a:t>
            </a:r>
          </a:p>
          <a:p>
            <a:endParaRPr lang="en-GB" noProof="0" dirty="0"/>
          </a:p>
        </p:txBody>
      </p:sp>
      <p:sp>
        <p:nvSpPr>
          <p:cNvPr id="6" name="Text Placeholder 5"/>
          <p:cNvSpPr>
            <a:spLocks noGrp="1"/>
          </p:cNvSpPr>
          <p:nvPr>
            <p:ph type="body" sz="quarter" idx="13" hasCustomPrompt="1"/>
          </p:nvPr>
        </p:nvSpPr>
        <p:spPr>
          <a:xfrm>
            <a:off x="481796" y="2362200"/>
            <a:ext cx="5493554" cy="381000"/>
          </a:xfrm>
          <a:prstGeom prst="rect">
            <a:avLst/>
          </a:prstGeom>
        </p:spPr>
        <p:txBody>
          <a:bodyPr/>
          <a:lstStyle>
            <a:lvl1pPr marL="0" indent="0" algn="ctr">
              <a:buNone/>
              <a:defRPr sz="1600" b="1">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image title</a:t>
            </a:r>
            <a:endParaRPr lang="en-GB" noProof="0" dirty="0"/>
          </a:p>
        </p:txBody>
      </p:sp>
      <p:sp>
        <p:nvSpPr>
          <p:cNvPr id="9" name="Picture Placeholder 4"/>
          <p:cNvSpPr>
            <a:spLocks noGrp="1"/>
          </p:cNvSpPr>
          <p:nvPr>
            <p:ph type="pic" sz="quarter" idx="14" hasCustomPrompt="1"/>
          </p:nvPr>
        </p:nvSpPr>
        <p:spPr>
          <a:xfrm>
            <a:off x="6241414" y="2853571"/>
            <a:ext cx="5493386" cy="3090029"/>
          </a:xfrm>
          <a:prstGeom prst="rect">
            <a:avLst/>
          </a:prstGeom>
        </p:spPr>
        <p:txBody>
          <a:bodyPr/>
          <a:lstStyle>
            <a:lvl1pPr marL="0" indent="0">
              <a:buNone/>
              <a:defRPr sz="1600" baseline="0">
                <a:latin typeface="Verdana" panose="020B0604030504040204" pitchFamily="34" charset="0"/>
                <a:ea typeface="Verdana" panose="020B0604030504040204" pitchFamily="34" charset="0"/>
              </a:defRPr>
            </a:lvl1pPr>
          </a:lstStyle>
          <a:p>
            <a:r>
              <a:rPr lang="en-GB" noProof="0" dirty="0" smtClean="0"/>
              <a:t>Click to add picture.</a:t>
            </a:r>
            <a:br>
              <a:rPr lang="en-GB" noProof="0" dirty="0" smtClean="0"/>
            </a:br>
            <a:r>
              <a:rPr lang="en-GB" noProof="0" dirty="0" smtClean="0"/>
              <a:t/>
            </a:r>
            <a:br>
              <a:rPr lang="en-GB" noProof="0" dirty="0" smtClean="0"/>
            </a:br>
            <a:r>
              <a:rPr lang="en-GB" noProof="0" dirty="0" smtClean="0"/>
              <a:t>Picture frame currently has a  16:9 aspect ratio</a:t>
            </a:r>
            <a:endParaRPr lang="en-GB" noProof="0" dirty="0"/>
          </a:p>
        </p:txBody>
      </p:sp>
      <p:sp>
        <p:nvSpPr>
          <p:cNvPr id="12" name="Text Placeholder 5"/>
          <p:cNvSpPr>
            <a:spLocks noGrp="1"/>
          </p:cNvSpPr>
          <p:nvPr>
            <p:ph type="body" sz="quarter" idx="15" hasCustomPrompt="1"/>
          </p:nvPr>
        </p:nvSpPr>
        <p:spPr>
          <a:xfrm>
            <a:off x="6241246" y="2362200"/>
            <a:ext cx="5493554" cy="381000"/>
          </a:xfrm>
          <a:prstGeom prst="rect">
            <a:avLst/>
          </a:prstGeom>
        </p:spPr>
        <p:txBody>
          <a:bodyPr/>
          <a:lstStyle>
            <a:lvl1pPr marL="0" indent="0" algn="ctr">
              <a:buNone/>
              <a:defRPr sz="1600" b="1">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image title</a:t>
            </a:r>
            <a:endParaRPr lang="en-GB" noProof="0" dirty="0"/>
          </a:p>
        </p:txBody>
      </p:sp>
      <p:sp>
        <p:nvSpPr>
          <p:cNvPr id="13" name="Text Placeholder 3"/>
          <p:cNvSpPr>
            <a:spLocks noGrp="1"/>
          </p:cNvSpPr>
          <p:nvPr>
            <p:ph type="body" sz="quarter" idx="16" hasCustomPrompt="1"/>
          </p:nvPr>
        </p:nvSpPr>
        <p:spPr>
          <a:xfrm>
            <a:off x="6241246" y="6023728"/>
            <a:ext cx="5493554" cy="357187"/>
          </a:xfrm>
          <a:prstGeom prst="rect">
            <a:avLst/>
          </a:prstGeom>
        </p:spPr>
        <p:txBody>
          <a:bodyPr/>
          <a:lstStyle>
            <a:lvl1pPr marL="0" indent="0">
              <a:buNone/>
              <a:defRPr sz="1100" baseline="0">
                <a:latin typeface="+mn-lt"/>
                <a:ea typeface="Verdana" panose="020B0604030504040204" pitchFamily="34" charset="0"/>
              </a:defRPr>
            </a:lvl1pPr>
            <a:lvl2pPr>
              <a:defRPr sz="1600"/>
            </a:lvl2pPr>
            <a:lvl3pPr>
              <a:defRPr sz="1600"/>
            </a:lvl3pPr>
            <a:lvl4pPr>
              <a:defRPr sz="1600"/>
            </a:lvl4pPr>
            <a:lvl5pPr>
              <a:defRPr sz="1600"/>
            </a:lvl5pPr>
          </a:lstStyle>
          <a:p>
            <a:pPr lvl="0"/>
            <a:r>
              <a:rPr lang="en-GB" noProof="0" dirty="0" smtClean="0"/>
              <a:t>Click to add source/note – For non-OECD/NEA material, make sure that you have the publisher's or author's permission and all sources are correctly cited. </a:t>
            </a:r>
          </a:p>
        </p:txBody>
      </p:sp>
      <p:sp>
        <p:nvSpPr>
          <p:cNvPr id="14" name="Text Placeholder 5"/>
          <p:cNvSpPr>
            <a:spLocks noGrp="1"/>
          </p:cNvSpPr>
          <p:nvPr>
            <p:ph type="body" sz="quarter" idx="12" hasCustomPrompt="1"/>
          </p:nvPr>
        </p:nvSpPr>
        <p:spPr>
          <a:xfrm>
            <a:off x="481796" y="1143000"/>
            <a:ext cx="11253004" cy="1030821"/>
          </a:xfrm>
          <a:prstGeom prst="rect">
            <a:avLst/>
          </a:prstGeom>
        </p:spPr>
        <p:txBody>
          <a:bodyPr/>
          <a:lstStyle>
            <a:lvl1pPr marL="0" indent="0">
              <a:spcBef>
                <a:spcPts val="0"/>
              </a:spcBef>
              <a:spcAft>
                <a:spcPts val="600"/>
              </a:spcAft>
              <a:buNone/>
              <a:defRPr sz="1800">
                <a:solidFill>
                  <a:srgbClr val="006699"/>
                </a:solidFill>
                <a:latin typeface="Verdana" panose="020B0604030504040204" pitchFamily="34" charset="0"/>
                <a:ea typeface="Verdana" panose="020B0604030504040204" pitchFamily="34" charset="0"/>
              </a:defRPr>
            </a:lvl1pPr>
            <a:lvl2pPr marL="216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2pPr>
            <a:lvl3pPr marL="432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3pPr>
            <a:lvl4pPr marL="648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4pPr>
            <a:lvl5pPr>
              <a:defRPr sz="1600">
                <a:solidFill>
                  <a:srgbClr val="006699"/>
                </a:solidFill>
                <a:latin typeface="Verdana" panose="020B0604030504040204" pitchFamily="34" charset="0"/>
                <a:ea typeface="Verdana" panose="020B0604030504040204" pitchFamily="34" charset="0"/>
              </a:defRPr>
            </a:lvl5pPr>
            <a:lvl6pPr>
              <a:defRPr sz="1600">
                <a:solidFill>
                  <a:srgbClr val="006699"/>
                </a:solidFill>
                <a:latin typeface="Verdana" panose="020B0604030504040204" pitchFamily="34" charset="0"/>
                <a:ea typeface="Verdana" panose="020B0604030504040204" pitchFamily="34" charset="0"/>
              </a:defRPr>
            </a:lvl6pPr>
            <a:lvl7pPr>
              <a:defRPr sz="1600">
                <a:solidFill>
                  <a:srgbClr val="006699"/>
                </a:solidFill>
                <a:latin typeface="Verdana" panose="020B0604030504040204" pitchFamily="34" charset="0"/>
                <a:ea typeface="Verdana" panose="020B0604030504040204" pitchFamily="34" charset="0"/>
              </a:defRPr>
            </a:lvl7pPr>
            <a:lvl8pPr>
              <a:defRPr sz="1600">
                <a:solidFill>
                  <a:srgbClr val="006699"/>
                </a:solidFill>
                <a:latin typeface="Verdana" panose="020B0604030504040204" pitchFamily="34" charset="0"/>
                <a:ea typeface="Verdana" panose="020B0604030504040204" pitchFamily="34" charset="0"/>
              </a:defRPr>
            </a:lvl8pPr>
          </a:lstStyle>
          <a:p>
            <a:pPr lvl="0"/>
            <a:r>
              <a:rPr lang="en-GB" noProof="0" dirty="0" smtClean="0"/>
              <a:t>Click to add picture talking points</a:t>
            </a:r>
            <a:br>
              <a:rPr lang="en-GB" noProof="0" dirty="0" smtClean="0"/>
            </a:br>
            <a:r>
              <a:rPr lang="en-GB" noProof="0" dirty="0" smtClean="0"/>
              <a:t>When pasting text into the template, use the paste option “Use Destination Theme” or “keep text only” </a:t>
            </a:r>
          </a:p>
        </p:txBody>
      </p:sp>
    </p:spTree>
    <p:extLst>
      <p:ext uri="{BB962C8B-B14F-4D97-AF65-F5344CB8AC3E}">
        <p14:creationId xmlns:p14="http://schemas.microsoft.com/office/powerpoint/2010/main" val="146606391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ictures + text box">
    <p:spTree>
      <p:nvGrpSpPr>
        <p:cNvPr id="1" name=""/>
        <p:cNvGrpSpPr/>
        <p:nvPr/>
      </p:nvGrpSpPr>
      <p:grpSpPr>
        <a:xfrm>
          <a:off x="0" y="0"/>
          <a:ext cx="0" cy="0"/>
          <a:chOff x="0" y="0"/>
          <a:chExt cx="0" cy="0"/>
        </a:xfrm>
      </p:grpSpPr>
      <p:sp>
        <p:nvSpPr>
          <p:cNvPr id="11" name="Rectangle 10"/>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ontserrat" panose="00000500000000000000" pitchFamily="50" charset="0"/>
              <a:cs typeface="Arial" pitchFamily="34" charset="0"/>
            </a:endParaRPr>
          </a:p>
        </p:txBody>
      </p:sp>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Verdana" panose="020B0604030504040204" pitchFamily="34" charset="0"/>
                <a:ea typeface="Verdana" panose="020B0604030504040204" pitchFamily="34" charset="0"/>
              </a:defRPr>
            </a:lvl1pPr>
          </a:lstStyle>
          <a:p>
            <a:r>
              <a:rPr lang="en-GB" noProof="0" dirty="0" smtClean="0"/>
              <a:t>Click to add slide title</a:t>
            </a:r>
            <a:endParaRPr lang="en-GB" noProof="0" dirty="0"/>
          </a:p>
        </p:txBody>
      </p:sp>
      <p:sp>
        <p:nvSpPr>
          <p:cNvPr id="8" name="Picture Placeholder 4"/>
          <p:cNvSpPr>
            <a:spLocks noGrp="1"/>
          </p:cNvSpPr>
          <p:nvPr>
            <p:ph type="pic" sz="quarter" idx="10" hasCustomPrompt="1"/>
          </p:nvPr>
        </p:nvSpPr>
        <p:spPr>
          <a:xfrm>
            <a:off x="264000" y="1538109"/>
            <a:ext cx="3469800" cy="1951762"/>
          </a:xfrm>
          <a:prstGeom prst="rect">
            <a:avLst/>
          </a:prstGeom>
        </p:spPr>
        <p:txBody>
          <a:bodyPr/>
          <a:lstStyle>
            <a:lvl1pPr marL="0" indent="0">
              <a:buNone/>
              <a:defRPr sz="1600" baseline="0">
                <a:latin typeface="Verdana" panose="020B0604030504040204" pitchFamily="34" charset="0"/>
                <a:ea typeface="Verdana" panose="020B0604030504040204" pitchFamily="34" charset="0"/>
              </a:defRPr>
            </a:lvl1pPr>
          </a:lstStyle>
          <a:p>
            <a:r>
              <a:rPr lang="en-GB" noProof="0" dirty="0" smtClean="0"/>
              <a:t>Click to add picture.</a:t>
            </a:r>
            <a:br>
              <a:rPr lang="en-GB" noProof="0" dirty="0" smtClean="0"/>
            </a:br>
            <a:r>
              <a:rPr lang="en-GB" noProof="0" dirty="0" smtClean="0"/>
              <a:t/>
            </a:r>
            <a:br>
              <a:rPr lang="en-GB" noProof="0" dirty="0" smtClean="0"/>
            </a:br>
            <a:r>
              <a:rPr lang="en-GB" noProof="0" dirty="0" smtClean="0"/>
              <a:t>Picture frame currently has a 16:9 aspect ratio</a:t>
            </a:r>
            <a:endParaRPr lang="en-GB" noProof="0" dirty="0"/>
          </a:p>
        </p:txBody>
      </p:sp>
      <p:sp>
        <p:nvSpPr>
          <p:cNvPr id="6" name="Text Placeholder 5"/>
          <p:cNvSpPr>
            <a:spLocks noGrp="1"/>
          </p:cNvSpPr>
          <p:nvPr>
            <p:ph type="body" sz="quarter" idx="13" hasCustomPrompt="1"/>
          </p:nvPr>
        </p:nvSpPr>
        <p:spPr>
          <a:xfrm>
            <a:off x="263832" y="1066800"/>
            <a:ext cx="3469968" cy="381000"/>
          </a:xfrm>
          <a:prstGeom prst="rect">
            <a:avLst/>
          </a:prstGeom>
        </p:spPr>
        <p:txBody>
          <a:bodyPr/>
          <a:lstStyle>
            <a:lvl1pPr marL="0" indent="0" algn="ctr">
              <a:buNone/>
              <a:defRPr sz="1600" b="1">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image title</a:t>
            </a:r>
            <a:endParaRPr lang="en-GB" noProof="0" dirty="0"/>
          </a:p>
        </p:txBody>
      </p:sp>
      <p:sp>
        <p:nvSpPr>
          <p:cNvPr id="13" name="Text Placeholder 3"/>
          <p:cNvSpPr>
            <a:spLocks noGrp="1"/>
          </p:cNvSpPr>
          <p:nvPr>
            <p:ph type="body" sz="quarter" idx="16" hasCustomPrompt="1"/>
          </p:nvPr>
        </p:nvSpPr>
        <p:spPr>
          <a:xfrm>
            <a:off x="263832" y="6172200"/>
            <a:ext cx="11470968" cy="214491"/>
          </a:xfrm>
          <a:prstGeom prst="rect">
            <a:avLst/>
          </a:prstGeom>
        </p:spPr>
        <p:txBody>
          <a:bodyPr/>
          <a:lstStyle>
            <a:lvl1pPr marL="0" indent="0">
              <a:buNone/>
              <a:defRPr sz="1100" baseline="0">
                <a:latin typeface="+mn-lt"/>
                <a:ea typeface="Verdana" panose="020B0604030504040204" pitchFamily="34" charset="0"/>
              </a:defRPr>
            </a:lvl1pPr>
            <a:lvl2pPr>
              <a:defRPr sz="1600"/>
            </a:lvl2pPr>
            <a:lvl3pPr>
              <a:defRPr sz="1600"/>
            </a:lvl3pPr>
            <a:lvl4pPr>
              <a:defRPr sz="1600"/>
            </a:lvl4pPr>
            <a:lvl5pPr>
              <a:defRPr sz="1600"/>
            </a:lvl5pPr>
          </a:lstStyle>
          <a:p>
            <a:pPr lvl="0"/>
            <a:r>
              <a:rPr lang="en-GB" noProof="0" dirty="0" smtClean="0"/>
              <a:t>Click to add source/note – For non-OECD/NEA material, make sure that you have the publisher's or author's permission and all sources are correctly cited. </a:t>
            </a:r>
          </a:p>
        </p:txBody>
      </p:sp>
      <p:sp>
        <p:nvSpPr>
          <p:cNvPr id="14" name="Text Placeholder 5"/>
          <p:cNvSpPr>
            <a:spLocks noGrp="1"/>
          </p:cNvSpPr>
          <p:nvPr>
            <p:ph type="body" sz="quarter" idx="12" hasCustomPrompt="1"/>
          </p:nvPr>
        </p:nvSpPr>
        <p:spPr>
          <a:xfrm>
            <a:off x="7660968" y="1066800"/>
            <a:ext cx="4267032" cy="5029200"/>
          </a:xfrm>
          <a:prstGeom prst="rect">
            <a:avLst/>
          </a:prstGeom>
        </p:spPr>
        <p:txBody>
          <a:bodyPr/>
          <a:lstStyle>
            <a:lvl1pPr marL="0" indent="0">
              <a:spcBef>
                <a:spcPts val="0"/>
              </a:spcBef>
              <a:spcAft>
                <a:spcPts val="600"/>
              </a:spcAft>
              <a:buNone/>
              <a:defRPr sz="1800">
                <a:solidFill>
                  <a:srgbClr val="006699"/>
                </a:solidFill>
                <a:latin typeface="Verdana" panose="020B0604030504040204" pitchFamily="34" charset="0"/>
                <a:ea typeface="Verdana" panose="020B0604030504040204" pitchFamily="34" charset="0"/>
              </a:defRPr>
            </a:lvl1pPr>
            <a:lvl2pPr marL="216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2pPr>
            <a:lvl3pPr marL="432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3pPr>
            <a:lvl4pPr marL="648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4pPr>
            <a:lvl5pPr marL="864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5pPr>
            <a:lvl6pPr>
              <a:defRPr sz="1600">
                <a:solidFill>
                  <a:srgbClr val="006699"/>
                </a:solidFill>
                <a:latin typeface="Verdana" panose="020B0604030504040204" pitchFamily="34" charset="0"/>
                <a:ea typeface="Verdana" panose="020B0604030504040204" pitchFamily="34" charset="0"/>
              </a:defRPr>
            </a:lvl6pPr>
            <a:lvl7pPr>
              <a:defRPr sz="1600">
                <a:solidFill>
                  <a:srgbClr val="006699"/>
                </a:solidFill>
                <a:latin typeface="Verdana" panose="020B0604030504040204" pitchFamily="34" charset="0"/>
                <a:ea typeface="Verdana" panose="020B0604030504040204" pitchFamily="34" charset="0"/>
              </a:defRPr>
            </a:lvl7pPr>
            <a:lvl8pPr>
              <a:defRPr sz="1600">
                <a:solidFill>
                  <a:srgbClr val="006699"/>
                </a:solidFill>
                <a:latin typeface="Verdana" panose="020B0604030504040204" pitchFamily="34" charset="0"/>
                <a:ea typeface="Verdana" panose="020B0604030504040204" pitchFamily="34" charset="0"/>
              </a:defRPr>
            </a:lvl8pPr>
          </a:lstStyle>
          <a:p>
            <a:pPr lvl="0"/>
            <a:r>
              <a:rPr lang="en-GB" noProof="0" dirty="0" smtClean="0"/>
              <a:t>Click to add picture talking points</a:t>
            </a:r>
            <a:br>
              <a:rPr lang="en-GB" noProof="0" dirty="0" smtClean="0"/>
            </a:br>
            <a:r>
              <a:rPr lang="en-GB" noProof="0" dirty="0" smtClean="0"/>
              <a:t>When pasting text into the template, use the paste option “Use Destination Theme” or “keep text only”</a:t>
            </a:r>
          </a:p>
        </p:txBody>
      </p:sp>
      <p:sp>
        <p:nvSpPr>
          <p:cNvPr id="17" name="Picture Placeholder 4"/>
          <p:cNvSpPr>
            <a:spLocks noGrp="1"/>
          </p:cNvSpPr>
          <p:nvPr>
            <p:ph type="pic" sz="quarter" idx="17" hasCustomPrompt="1"/>
          </p:nvPr>
        </p:nvSpPr>
        <p:spPr>
          <a:xfrm>
            <a:off x="264000" y="4144238"/>
            <a:ext cx="3469800" cy="1951762"/>
          </a:xfrm>
          <a:prstGeom prst="rect">
            <a:avLst/>
          </a:prstGeom>
        </p:spPr>
        <p:txBody>
          <a:bodyPr/>
          <a:lstStyle>
            <a:lvl1pPr marL="0" indent="0">
              <a:buNone/>
              <a:defRPr sz="1600" baseline="0">
                <a:latin typeface="Verdana" panose="020B0604030504040204" pitchFamily="34" charset="0"/>
                <a:ea typeface="Verdana" panose="020B0604030504040204" pitchFamily="34" charset="0"/>
              </a:defRPr>
            </a:lvl1pPr>
          </a:lstStyle>
          <a:p>
            <a:r>
              <a:rPr lang="en-GB" noProof="0" dirty="0" smtClean="0"/>
              <a:t>Click to add picture.</a:t>
            </a:r>
            <a:br>
              <a:rPr lang="en-GB" noProof="0" dirty="0" smtClean="0"/>
            </a:br>
            <a:r>
              <a:rPr lang="en-GB" noProof="0" dirty="0" smtClean="0"/>
              <a:t/>
            </a:r>
            <a:br>
              <a:rPr lang="en-GB" noProof="0" dirty="0" smtClean="0"/>
            </a:br>
            <a:r>
              <a:rPr lang="en-GB" noProof="0" dirty="0" smtClean="0"/>
              <a:t>Picture frame currently has a 16:9 aspect ratio</a:t>
            </a:r>
            <a:endParaRPr lang="en-GB" noProof="0" dirty="0"/>
          </a:p>
        </p:txBody>
      </p:sp>
      <p:sp>
        <p:nvSpPr>
          <p:cNvPr id="18" name="Text Placeholder 5"/>
          <p:cNvSpPr>
            <a:spLocks noGrp="1"/>
          </p:cNvSpPr>
          <p:nvPr>
            <p:ph type="body" sz="quarter" idx="18" hasCustomPrompt="1"/>
          </p:nvPr>
        </p:nvSpPr>
        <p:spPr>
          <a:xfrm>
            <a:off x="263832" y="3657600"/>
            <a:ext cx="3469968" cy="381000"/>
          </a:xfrm>
          <a:prstGeom prst="rect">
            <a:avLst/>
          </a:prstGeom>
        </p:spPr>
        <p:txBody>
          <a:bodyPr/>
          <a:lstStyle>
            <a:lvl1pPr marL="0" indent="0" algn="ctr">
              <a:buNone/>
              <a:defRPr sz="1600" b="1">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image title</a:t>
            </a:r>
            <a:endParaRPr lang="en-GB" noProof="0" dirty="0"/>
          </a:p>
        </p:txBody>
      </p:sp>
      <p:sp>
        <p:nvSpPr>
          <p:cNvPr id="19" name="Picture Placeholder 4"/>
          <p:cNvSpPr>
            <a:spLocks noGrp="1"/>
          </p:cNvSpPr>
          <p:nvPr>
            <p:ph type="pic" sz="quarter" idx="19" hasCustomPrompt="1"/>
          </p:nvPr>
        </p:nvSpPr>
        <p:spPr>
          <a:xfrm>
            <a:off x="3962568" y="1538109"/>
            <a:ext cx="3469800" cy="1951762"/>
          </a:xfrm>
          <a:prstGeom prst="rect">
            <a:avLst/>
          </a:prstGeom>
        </p:spPr>
        <p:txBody>
          <a:bodyPr/>
          <a:lstStyle>
            <a:lvl1pPr marL="0" indent="0">
              <a:buNone/>
              <a:defRPr sz="1600" baseline="0">
                <a:latin typeface="Verdana" panose="020B0604030504040204" pitchFamily="34" charset="0"/>
                <a:ea typeface="Verdana" panose="020B0604030504040204" pitchFamily="34" charset="0"/>
              </a:defRPr>
            </a:lvl1pPr>
          </a:lstStyle>
          <a:p>
            <a:r>
              <a:rPr lang="en-GB" noProof="0" dirty="0" smtClean="0"/>
              <a:t>Click to add picture.</a:t>
            </a:r>
            <a:br>
              <a:rPr lang="en-GB" noProof="0" dirty="0" smtClean="0"/>
            </a:br>
            <a:r>
              <a:rPr lang="en-GB" noProof="0" dirty="0" smtClean="0"/>
              <a:t/>
            </a:r>
            <a:br>
              <a:rPr lang="en-GB" noProof="0" dirty="0" smtClean="0"/>
            </a:br>
            <a:r>
              <a:rPr lang="en-GB" noProof="0" dirty="0" smtClean="0"/>
              <a:t>Picture frame currently has a 16:9 aspect ratio</a:t>
            </a:r>
            <a:endParaRPr lang="en-GB" noProof="0" dirty="0"/>
          </a:p>
        </p:txBody>
      </p:sp>
      <p:sp>
        <p:nvSpPr>
          <p:cNvPr id="20" name="Text Placeholder 5"/>
          <p:cNvSpPr>
            <a:spLocks noGrp="1"/>
          </p:cNvSpPr>
          <p:nvPr>
            <p:ph type="body" sz="quarter" idx="20" hasCustomPrompt="1"/>
          </p:nvPr>
        </p:nvSpPr>
        <p:spPr>
          <a:xfrm>
            <a:off x="3962400" y="1066800"/>
            <a:ext cx="3469968" cy="381000"/>
          </a:xfrm>
          <a:prstGeom prst="rect">
            <a:avLst/>
          </a:prstGeom>
        </p:spPr>
        <p:txBody>
          <a:bodyPr/>
          <a:lstStyle>
            <a:lvl1pPr marL="0" indent="0" algn="ctr">
              <a:buNone/>
              <a:defRPr sz="1600" b="1">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image title</a:t>
            </a:r>
            <a:endParaRPr lang="en-GB" noProof="0" dirty="0"/>
          </a:p>
        </p:txBody>
      </p:sp>
      <p:sp>
        <p:nvSpPr>
          <p:cNvPr id="21" name="Picture Placeholder 4"/>
          <p:cNvSpPr>
            <a:spLocks noGrp="1"/>
          </p:cNvSpPr>
          <p:nvPr>
            <p:ph type="pic" sz="quarter" idx="21" hasCustomPrompt="1"/>
          </p:nvPr>
        </p:nvSpPr>
        <p:spPr>
          <a:xfrm>
            <a:off x="3962568" y="4144238"/>
            <a:ext cx="3469800" cy="1951762"/>
          </a:xfrm>
          <a:prstGeom prst="rect">
            <a:avLst/>
          </a:prstGeom>
        </p:spPr>
        <p:txBody>
          <a:bodyPr/>
          <a:lstStyle>
            <a:lvl1pPr marL="0" indent="0">
              <a:buNone/>
              <a:defRPr sz="1600" baseline="0">
                <a:latin typeface="Verdana" panose="020B0604030504040204" pitchFamily="34" charset="0"/>
                <a:ea typeface="Verdana" panose="020B0604030504040204" pitchFamily="34" charset="0"/>
              </a:defRPr>
            </a:lvl1pPr>
          </a:lstStyle>
          <a:p>
            <a:r>
              <a:rPr lang="en-GB" noProof="0" dirty="0" smtClean="0"/>
              <a:t>Click to add picture.</a:t>
            </a:r>
            <a:br>
              <a:rPr lang="en-GB" noProof="0" dirty="0" smtClean="0"/>
            </a:br>
            <a:r>
              <a:rPr lang="en-GB" noProof="0" dirty="0" smtClean="0"/>
              <a:t/>
            </a:r>
            <a:br>
              <a:rPr lang="en-GB" noProof="0" dirty="0" smtClean="0"/>
            </a:br>
            <a:r>
              <a:rPr lang="en-GB" noProof="0" dirty="0" smtClean="0"/>
              <a:t>Picture frame currently has a 16:9 aspect ratio</a:t>
            </a:r>
            <a:endParaRPr lang="en-GB" noProof="0" dirty="0"/>
          </a:p>
        </p:txBody>
      </p:sp>
      <p:sp>
        <p:nvSpPr>
          <p:cNvPr id="22" name="Text Placeholder 5"/>
          <p:cNvSpPr>
            <a:spLocks noGrp="1"/>
          </p:cNvSpPr>
          <p:nvPr>
            <p:ph type="body" sz="quarter" idx="22" hasCustomPrompt="1"/>
          </p:nvPr>
        </p:nvSpPr>
        <p:spPr>
          <a:xfrm>
            <a:off x="3962400" y="3657600"/>
            <a:ext cx="3469968" cy="381000"/>
          </a:xfrm>
          <a:prstGeom prst="rect">
            <a:avLst/>
          </a:prstGeom>
        </p:spPr>
        <p:txBody>
          <a:bodyPr/>
          <a:lstStyle>
            <a:lvl1pPr marL="0" indent="0" algn="ctr">
              <a:buNone/>
              <a:defRPr sz="1600" b="1">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image title</a:t>
            </a:r>
            <a:endParaRPr lang="en-GB" noProof="0" dirty="0"/>
          </a:p>
        </p:txBody>
      </p:sp>
    </p:spTree>
    <p:extLst>
      <p:ext uri="{BB962C8B-B14F-4D97-AF65-F5344CB8AC3E}">
        <p14:creationId xmlns:p14="http://schemas.microsoft.com/office/powerpoint/2010/main" val="4013143157"/>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Rectangle 8"/>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solidFill>
                <a:srgbClr val="006699"/>
              </a:solidFill>
              <a:latin typeface="Verdana" panose="020B0604030504040204" pitchFamily="34" charset="0"/>
              <a:ea typeface="Verdana" panose="020B0604030504040204" pitchFamily="34" charset="0"/>
              <a:cs typeface="Arial" pitchFamily="34" charset="0"/>
            </a:endParaRPr>
          </a:p>
        </p:txBody>
      </p:sp>
      <p:sp>
        <p:nvSpPr>
          <p:cNvPr id="6"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Verdana" panose="020B0604030504040204" pitchFamily="34" charset="0"/>
                <a:ea typeface="Verdana" panose="020B0604030504040204" pitchFamily="34" charset="0"/>
              </a:defRPr>
            </a:lvl1pPr>
          </a:lstStyle>
          <a:p>
            <a:r>
              <a:rPr lang="en-GB" noProof="0" dirty="0" smtClean="0"/>
              <a:t>Click to add table title</a:t>
            </a:r>
            <a:endParaRPr lang="en-GB" noProof="0" dirty="0"/>
          </a:p>
        </p:txBody>
      </p:sp>
      <p:sp>
        <p:nvSpPr>
          <p:cNvPr id="8" name="Table Placeholder 7"/>
          <p:cNvSpPr>
            <a:spLocks noGrp="1"/>
          </p:cNvSpPr>
          <p:nvPr>
            <p:ph type="tbl" sz="quarter" idx="10" hasCustomPrompt="1"/>
          </p:nvPr>
        </p:nvSpPr>
        <p:spPr>
          <a:xfrm>
            <a:off x="264000" y="1371601"/>
            <a:ext cx="11664000" cy="4495799"/>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lang="en-GB" sz="1600" b="0" i="0" baseline="0">
                <a:effectLst/>
                <a:latin typeface="+mn-lt"/>
              </a:defRPr>
            </a:lvl1pPr>
          </a:lstStyle>
          <a:p>
            <a:r>
              <a:rPr lang="en-GB" dirty="0" smtClean="0"/>
              <a:t>Click icon to add table - </a:t>
            </a:r>
            <a:r>
              <a:rPr lang="en-GB" noProof="0" dirty="0" smtClean="0"/>
              <a:t>Trebuchet MS font will be automatically applied.</a:t>
            </a:r>
            <a:br>
              <a:rPr lang="en-GB" noProof="0" dirty="0" smtClean="0"/>
            </a:br>
            <a:r>
              <a:rPr lang="en-GB" noProof="0" dirty="0" smtClean="0"/>
              <a:t>If you want to copy and paste from MS Word or Excel, use the paste option “Use Destination Theme”, otherwise Trebuchet MS will have to be manually applied.</a:t>
            </a:r>
            <a:br>
              <a:rPr lang="en-GB" noProof="0" dirty="0" smtClean="0"/>
            </a:br>
            <a:r>
              <a:rPr lang="en-GB" noProof="0" dirty="0" smtClean="0"/>
              <a:t>If possible avoid pasting the table as an image. </a:t>
            </a:r>
            <a:br>
              <a:rPr lang="en-GB" noProof="0" dirty="0" smtClean="0"/>
            </a:br>
            <a:r>
              <a:rPr lang="en-GB" noProof="0" dirty="0" smtClean="0"/>
              <a:t>If possible avoid font sizes below 14 pt.</a:t>
            </a:r>
          </a:p>
          <a:p>
            <a:endParaRPr lang="en-GB" dirty="0" smtClean="0"/>
          </a:p>
          <a:p>
            <a:endParaRPr lang="en-GB" dirty="0"/>
          </a:p>
        </p:txBody>
      </p:sp>
      <p:sp>
        <p:nvSpPr>
          <p:cNvPr id="7" name="Text Placeholder 3"/>
          <p:cNvSpPr>
            <a:spLocks noGrp="1"/>
          </p:cNvSpPr>
          <p:nvPr>
            <p:ph type="body" sz="quarter" idx="11" hasCustomPrompt="1"/>
          </p:nvPr>
        </p:nvSpPr>
        <p:spPr>
          <a:xfrm>
            <a:off x="264000" y="5943600"/>
            <a:ext cx="11664000" cy="381000"/>
          </a:xfrm>
          <a:prstGeom prst="rect">
            <a:avLst/>
          </a:prstGeom>
        </p:spPr>
        <p:txBody>
          <a:bodyPr/>
          <a:lstStyle>
            <a:lvl1pPr marL="0" indent="0">
              <a:buNone/>
              <a:defRPr sz="1100" baseline="0">
                <a:latin typeface="+mn-lt"/>
                <a:ea typeface="Verdana" panose="020B0604030504040204" pitchFamily="34" charset="0"/>
              </a:defRPr>
            </a:lvl1pPr>
            <a:lvl2pPr>
              <a:defRPr sz="1600"/>
            </a:lvl2pPr>
            <a:lvl3pPr>
              <a:defRPr sz="1600"/>
            </a:lvl3pPr>
            <a:lvl4pPr>
              <a:defRPr sz="1600"/>
            </a:lvl4pPr>
            <a:lvl5pPr>
              <a:defRPr sz="1600"/>
            </a:lvl5pPr>
          </a:lstStyle>
          <a:p>
            <a:pPr lvl="0"/>
            <a:r>
              <a:rPr lang="en-GB" noProof="0" dirty="0" smtClean="0"/>
              <a:t>Click to add source/note – For non-OECD/NEA material, make sure that you have the publisher's or author's permission and all sources are correctly cited. See the BIPs page for more information, http://intranet.oecd-nea.org/content/staff/basic.</a:t>
            </a:r>
          </a:p>
        </p:txBody>
      </p:sp>
    </p:spTree>
    <p:extLst>
      <p:ext uri="{BB962C8B-B14F-4D97-AF65-F5344CB8AC3E}">
        <p14:creationId xmlns:p14="http://schemas.microsoft.com/office/powerpoint/2010/main" val="1375943227"/>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 text box">
    <p:spTree>
      <p:nvGrpSpPr>
        <p:cNvPr id="1" name=""/>
        <p:cNvGrpSpPr/>
        <p:nvPr/>
      </p:nvGrpSpPr>
      <p:grpSpPr>
        <a:xfrm>
          <a:off x="0" y="0"/>
          <a:ext cx="0" cy="0"/>
          <a:chOff x="0" y="0"/>
          <a:chExt cx="0" cy="0"/>
        </a:xfrm>
      </p:grpSpPr>
      <p:sp>
        <p:nvSpPr>
          <p:cNvPr id="9" name="Rectangle 8"/>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solidFill>
                <a:srgbClr val="006699"/>
              </a:solidFill>
              <a:latin typeface="Verdana" panose="020B0604030504040204" pitchFamily="34" charset="0"/>
              <a:ea typeface="Verdana" panose="020B0604030504040204" pitchFamily="34" charset="0"/>
              <a:cs typeface="Arial" pitchFamily="34" charset="0"/>
            </a:endParaRPr>
          </a:p>
        </p:txBody>
      </p:sp>
      <p:sp>
        <p:nvSpPr>
          <p:cNvPr id="6"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Verdana" panose="020B0604030504040204" pitchFamily="34" charset="0"/>
                <a:ea typeface="Verdana" panose="020B0604030504040204" pitchFamily="34" charset="0"/>
              </a:defRPr>
            </a:lvl1pPr>
          </a:lstStyle>
          <a:p>
            <a:r>
              <a:rPr lang="en-GB" noProof="0" dirty="0" smtClean="0"/>
              <a:t>Click to add slide title</a:t>
            </a:r>
            <a:endParaRPr lang="en-GB" noProof="0" dirty="0"/>
          </a:p>
        </p:txBody>
      </p:sp>
      <p:sp>
        <p:nvSpPr>
          <p:cNvPr id="8" name="Table Placeholder 7"/>
          <p:cNvSpPr>
            <a:spLocks noGrp="1"/>
          </p:cNvSpPr>
          <p:nvPr>
            <p:ph type="tbl" sz="quarter" idx="10" hasCustomPrompt="1"/>
          </p:nvPr>
        </p:nvSpPr>
        <p:spPr>
          <a:xfrm>
            <a:off x="264000" y="1776482"/>
            <a:ext cx="5755800" cy="4014718"/>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lang="en-GB" sz="1600" b="0" i="0" baseline="0">
                <a:effectLst/>
                <a:latin typeface="+mn-lt"/>
              </a:defRPr>
            </a:lvl1pPr>
          </a:lstStyle>
          <a:p>
            <a:r>
              <a:rPr lang="en-GB" dirty="0" smtClean="0"/>
              <a:t>Click icon to add table - </a:t>
            </a:r>
            <a:r>
              <a:rPr lang="en-GB" noProof="0" dirty="0" smtClean="0"/>
              <a:t>Trebuchet MS font will be automatically applied.</a:t>
            </a:r>
            <a:br>
              <a:rPr lang="en-GB" noProof="0" dirty="0" smtClean="0"/>
            </a:br>
            <a:r>
              <a:rPr lang="en-GB" noProof="0" dirty="0" smtClean="0"/>
              <a:t>If you want to copy and paste from MS Word or Excel, use the paste option “Use Destination Theme”, otherwise Trebuchet MS will have to be manually applied.</a:t>
            </a:r>
            <a:br>
              <a:rPr lang="en-GB" noProof="0" dirty="0" smtClean="0"/>
            </a:br>
            <a:r>
              <a:rPr lang="en-GB" noProof="0" dirty="0" smtClean="0"/>
              <a:t>If possible avoid pasting the table as an image </a:t>
            </a:r>
            <a:br>
              <a:rPr lang="en-GB" noProof="0" dirty="0" smtClean="0"/>
            </a:br>
            <a:r>
              <a:rPr lang="en-GB" noProof="0" dirty="0" smtClean="0"/>
              <a:t>If possible avoid font sizes below 14 pt.</a:t>
            </a:r>
          </a:p>
          <a:p>
            <a:endParaRPr lang="en-GB" dirty="0" smtClean="0"/>
          </a:p>
          <a:p>
            <a:endParaRPr lang="en-GB" dirty="0"/>
          </a:p>
        </p:txBody>
      </p:sp>
      <p:sp>
        <p:nvSpPr>
          <p:cNvPr id="7" name="Text Placeholder 3"/>
          <p:cNvSpPr>
            <a:spLocks noGrp="1"/>
          </p:cNvSpPr>
          <p:nvPr>
            <p:ph type="body" sz="quarter" idx="11" hasCustomPrompt="1"/>
          </p:nvPr>
        </p:nvSpPr>
        <p:spPr>
          <a:xfrm>
            <a:off x="264000" y="5943600"/>
            <a:ext cx="11664000" cy="381000"/>
          </a:xfrm>
          <a:prstGeom prst="rect">
            <a:avLst/>
          </a:prstGeom>
        </p:spPr>
        <p:txBody>
          <a:bodyPr/>
          <a:lstStyle>
            <a:lvl1pPr marL="0" indent="0">
              <a:buNone/>
              <a:defRPr sz="1100" baseline="0">
                <a:latin typeface="+mn-lt"/>
                <a:ea typeface="Verdana" panose="020B0604030504040204" pitchFamily="34" charset="0"/>
              </a:defRPr>
            </a:lvl1pPr>
            <a:lvl2pPr>
              <a:defRPr sz="1600"/>
            </a:lvl2pPr>
            <a:lvl3pPr>
              <a:defRPr sz="1600"/>
            </a:lvl3pPr>
            <a:lvl4pPr>
              <a:defRPr sz="1600"/>
            </a:lvl4pPr>
            <a:lvl5pPr>
              <a:defRPr sz="1600"/>
            </a:lvl5pPr>
          </a:lstStyle>
          <a:p>
            <a:pPr lvl="0"/>
            <a:r>
              <a:rPr lang="en-GB" noProof="0" dirty="0" smtClean="0"/>
              <a:t>Click to add source/note – For non-OECD/NEA material, make sure that you have the publisher's or author's permission and all sources are correctly cited. See the BIPs page for more information, http://intranet.oecd-nea.org/content/staff/basic.</a:t>
            </a:r>
          </a:p>
        </p:txBody>
      </p:sp>
      <p:sp>
        <p:nvSpPr>
          <p:cNvPr id="11" name="Text Placeholder 10"/>
          <p:cNvSpPr>
            <a:spLocks noGrp="1"/>
          </p:cNvSpPr>
          <p:nvPr>
            <p:ph type="body" sz="quarter" idx="12" hasCustomPrompt="1"/>
          </p:nvPr>
        </p:nvSpPr>
        <p:spPr>
          <a:xfrm>
            <a:off x="6400800" y="1225800"/>
            <a:ext cx="5527200" cy="4565400"/>
          </a:xfrm>
          <a:prstGeom prst="rect">
            <a:avLst/>
          </a:prstGeom>
        </p:spPr>
        <p:txBody>
          <a:bodyPr/>
          <a:lstStyle>
            <a:lvl1pPr marL="0" indent="0">
              <a:spcBef>
                <a:spcPts val="0"/>
              </a:spcBef>
              <a:spcAft>
                <a:spcPts val="600"/>
              </a:spcAft>
              <a:buFont typeface="Arial" panose="020B0604020202020204" pitchFamily="34" charset="0"/>
              <a:buNone/>
              <a:defRPr sz="2000" baseline="0">
                <a:solidFill>
                  <a:srgbClr val="006699"/>
                </a:solidFill>
                <a:latin typeface="Verdana" panose="020B0604030504040204" pitchFamily="34" charset="0"/>
                <a:ea typeface="Verdana" panose="020B0604030504040204" pitchFamily="34" charset="0"/>
              </a:defRPr>
            </a:lvl1pPr>
            <a:lvl2pPr marL="216000" indent="-216000">
              <a:spcBef>
                <a:spcPts val="0"/>
              </a:spcBef>
              <a:spcAft>
                <a:spcPts val="600"/>
              </a:spcAft>
              <a:buFont typeface="Arial" panose="020B0604020202020204" pitchFamily="34" charset="0"/>
              <a:buChar char="•"/>
              <a:defRPr sz="2000">
                <a:solidFill>
                  <a:srgbClr val="006699"/>
                </a:solidFill>
                <a:latin typeface="Verdana" panose="020B0604030504040204" pitchFamily="34" charset="0"/>
                <a:ea typeface="Verdana" panose="020B0604030504040204" pitchFamily="34" charset="0"/>
              </a:defRPr>
            </a:lvl2pPr>
            <a:lvl3pPr marL="432000" indent="-216000">
              <a:spcBef>
                <a:spcPts val="0"/>
              </a:spcBef>
              <a:spcAft>
                <a:spcPts val="600"/>
              </a:spcAft>
              <a:defRPr sz="1800">
                <a:solidFill>
                  <a:srgbClr val="006699"/>
                </a:solidFill>
                <a:latin typeface="Verdana" panose="020B0604030504040204" pitchFamily="34" charset="0"/>
                <a:ea typeface="Verdana" panose="020B0604030504040204" pitchFamily="34" charset="0"/>
              </a:defRPr>
            </a:lvl3pPr>
            <a:lvl4pPr marL="648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4pPr>
            <a:lvl5pPr marL="864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5pPr>
            <a:lvl6pPr marL="1080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6pPr>
            <a:lvl7pPr>
              <a:defRPr sz="1600">
                <a:solidFill>
                  <a:srgbClr val="006699"/>
                </a:solidFill>
              </a:defRPr>
            </a:lvl7pPr>
            <a:lvl8pPr>
              <a:defRPr sz="1600">
                <a:solidFill>
                  <a:srgbClr val="006699"/>
                </a:solidFill>
              </a:defRPr>
            </a:lvl8pPr>
          </a:lstStyle>
          <a:p>
            <a:pPr lvl="0"/>
            <a:r>
              <a:rPr lang="en-GB" noProof="0" dirty="0" smtClean="0"/>
              <a:t>Click to insert text. Font is automatically set as Verdana. Avoid using font sizes below 16 pt.</a:t>
            </a:r>
            <a:br>
              <a:rPr lang="en-GB" noProof="0" dirty="0" smtClean="0"/>
            </a:br>
            <a:r>
              <a:rPr lang="en-GB" noProof="0" dirty="0" smtClean="0"/>
              <a:t>When pasting text into the template, use the paste option “Use Destination Theme” or “keep text only”</a:t>
            </a:r>
            <a:br>
              <a:rPr lang="en-GB" noProof="0" dirty="0" smtClean="0"/>
            </a:br>
            <a:endParaRPr lang="en-GB" noProof="0" dirty="0"/>
          </a:p>
        </p:txBody>
      </p:sp>
      <p:sp>
        <p:nvSpPr>
          <p:cNvPr id="3" name="Text Placeholder 2"/>
          <p:cNvSpPr>
            <a:spLocks noGrp="1"/>
          </p:cNvSpPr>
          <p:nvPr>
            <p:ph type="body" sz="quarter" idx="13" hasCustomPrompt="1"/>
          </p:nvPr>
        </p:nvSpPr>
        <p:spPr>
          <a:xfrm>
            <a:off x="263525" y="1225550"/>
            <a:ext cx="5756275" cy="374650"/>
          </a:xfrm>
          <a:prstGeom prst="rect">
            <a:avLst/>
          </a:prstGeom>
        </p:spPr>
        <p:txBody>
          <a:bodyPr/>
          <a:lstStyle>
            <a:lvl1pPr marL="0" indent="0" algn="ctr">
              <a:buNone/>
              <a:defRPr sz="1600" b="1" baseline="0">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table title</a:t>
            </a:r>
            <a:endParaRPr lang="en-GB" dirty="0"/>
          </a:p>
        </p:txBody>
      </p:sp>
    </p:spTree>
    <p:extLst>
      <p:ext uri="{BB962C8B-B14F-4D97-AF65-F5344CB8AC3E}">
        <p14:creationId xmlns:p14="http://schemas.microsoft.com/office/powerpoint/2010/main" val="3559230415"/>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3" name="Rectangle 12"/>
          <p:cNvSpPr/>
          <p:nvPr userDrawn="1"/>
        </p:nvSpPr>
        <p:spPr>
          <a:xfrm>
            <a:off x="0" y="6477000"/>
            <a:ext cx="122047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latin typeface="Verdana" panose="020B0604030504040204" pitchFamily="34" charset="0"/>
                <a:ea typeface="Verdana" panose="020B0604030504040204" pitchFamily="34" charset="0"/>
                <a:cs typeface="Arial" pitchFamily="34" charset="0"/>
              </a:rPr>
              <a:t>© </a:t>
            </a:r>
            <a:r>
              <a:rPr lang="en-US" sz="700" b="1" dirty="0" smtClean="0">
                <a:latin typeface="Verdana" panose="020B0604030504040204" pitchFamily="34" charset="0"/>
                <a:ea typeface="Verdana" panose="020B0604030504040204" pitchFamily="34" charset="0"/>
                <a:cs typeface="Arial" pitchFamily="34" charset="0"/>
              </a:rPr>
              <a:t>2022 OECD/NEA</a:t>
            </a:r>
            <a:endParaRPr lang="en-US" sz="700" b="1" dirty="0">
              <a:latin typeface="Verdana" panose="020B0604030504040204" pitchFamily="34" charset="0"/>
              <a:ea typeface="Verdana" panose="020B0604030504040204" pitchFamily="34" charset="0"/>
              <a:cs typeface="Arial" pitchFamily="34" charset="0"/>
            </a:endParaRPr>
          </a:p>
        </p:txBody>
      </p:sp>
      <p:sp>
        <p:nvSpPr>
          <p:cNvPr id="28" name="Rectangle 27"/>
          <p:cNvSpPr/>
          <p:nvPr userDrawn="1"/>
        </p:nvSpPr>
        <p:spPr>
          <a:xfrm>
            <a:off x="7556500" y="0"/>
            <a:ext cx="4648200" cy="6529614"/>
          </a:xfrm>
          <a:prstGeom prst="rect">
            <a:avLst/>
          </a:prstGeom>
          <a:solidFill>
            <a:srgbClr val="006699">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Verdana" panose="020B0604030504040204" pitchFamily="34" charset="0"/>
              <a:ea typeface="Verdana" panose="020B0604030504040204" pitchFamily="34" charset="0"/>
              <a:cs typeface="Arial" pitchFamily="34" charset="0"/>
            </a:endParaRPr>
          </a:p>
        </p:txBody>
      </p:sp>
      <p:sp>
        <p:nvSpPr>
          <p:cNvPr id="27" name="Text Placeholder 3"/>
          <p:cNvSpPr>
            <a:spLocks noGrp="1"/>
          </p:cNvSpPr>
          <p:nvPr>
            <p:ph type="body" sz="quarter" idx="18" hasCustomPrompt="1"/>
          </p:nvPr>
        </p:nvSpPr>
        <p:spPr>
          <a:xfrm>
            <a:off x="7848600" y="3574723"/>
            <a:ext cx="4152900" cy="2209800"/>
          </a:xfrm>
          <a:prstGeom prst="rect">
            <a:avLst/>
          </a:prstGeom>
        </p:spPr>
        <p:txBody>
          <a:bodyPr/>
          <a:lstStyle>
            <a:lvl1pPr marL="0" indent="0" algn="l">
              <a:buNone/>
              <a:defRPr sz="2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Click to add any further information</a:t>
            </a:r>
            <a:br>
              <a:rPr lang="en-GB" noProof="0" dirty="0" smtClean="0"/>
            </a:br>
            <a:endParaRPr lang="en-GB" noProof="0" dirty="0" smtClean="0"/>
          </a:p>
        </p:txBody>
      </p:sp>
      <p:sp>
        <p:nvSpPr>
          <p:cNvPr id="23" name="Title 1"/>
          <p:cNvSpPr>
            <a:spLocks noGrp="1"/>
          </p:cNvSpPr>
          <p:nvPr>
            <p:ph type="title" hasCustomPrompt="1"/>
          </p:nvPr>
        </p:nvSpPr>
        <p:spPr>
          <a:xfrm>
            <a:off x="7848600" y="755323"/>
            <a:ext cx="4152900" cy="2667000"/>
          </a:xfrm>
          <a:prstGeom prst="rect">
            <a:avLst/>
          </a:prstGeom>
        </p:spPr>
        <p:txBody>
          <a:bodyPr/>
          <a:lstStyle>
            <a:lvl1pPr marL="0" marR="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sz="3300" spc="0" baseline="0">
                <a:solidFill>
                  <a:schemeClr val="bg1"/>
                </a:solidFill>
                <a:latin typeface="Verdana" panose="020B0604030504040204" pitchFamily="34" charset="0"/>
                <a:ea typeface="Verdana" panose="020B0604030504040204" pitchFamily="34" charset="0"/>
                <a:cs typeface="Microsoft Sans Serif" panose="020B0604020202020204" pitchFamily="34" charset="0"/>
              </a:defRPr>
            </a:lvl1pPr>
          </a:lstStyle>
          <a:p>
            <a:pPr marL="457200" marR="0" lvl="0" indent="-457200" algn="l" defTabSz="914400" rtl="0" eaLnBrk="0" fontAlgn="base" latinLnBrk="0" hangingPunct="0">
              <a:lnSpc>
                <a:spcPct val="100000"/>
              </a:lnSpc>
              <a:spcBef>
                <a:spcPct val="0"/>
              </a:spcBef>
              <a:spcAft>
                <a:spcPts val="600"/>
              </a:spcAft>
              <a:buClrTx/>
              <a:buSzTx/>
              <a:tabLst/>
              <a:defRPr/>
            </a:pPr>
            <a:r>
              <a:rPr lang="en-GB" b="1" noProof="0" dirty="0" smtClean="0"/>
              <a:t>Click to add closing message</a:t>
            </a:r>
            <a:br>
              <a:rPr lang="en-GB" b="1" noProof="0" dirty="0" smtClean="0"/>
            </a:br>
            <a:r>
              <a:rPr lang="en-GB" noProof="0" dirty="0" smtClean="0"/>
              <a:t/>
            </a:r>
            <a:br>
              <a:rPr lang="en-GB" noProof="0" dirty="0" smtClean="0"/>
            </a:br>
            <a:r>
              <a:rPr lang="en-GB" noProof="0" dirty="0" smtClean="0"/>
              <a:t/>
            </a:r>
            <a:br>
              <a:rPr lang="en-GB" noProof="0" dirty="0" smtClean="0"/>
            </a:br>
            <a:endParaRPr lang="en-GB" noProof="0" dirty="0" smtClean="0"/>
          </a:p>
        </p:txBody>
      </p:sp>
      <p:sp>
        <p:nvSpPr>
          <p:cNvPr id="8"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0" indent="0" algn="r">
              <a:buNone/>
              <a:defRPr sz="700" b="1" i="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Add copyright permission for the title page photo here</a:t>
            </a:r>
          </a:p>
        </p:txBody>
      </p:sp>
    </p:spTree>
    <p:extLst>
      <p:ext uri="{BB962C8B-B14F-4D97-AF65-F5344CB8AC3E}">
        <p14:creationId xmlns:p14="http://schemas.microsoft.com/office/powerpoint/2010/main" val="2018116050"/>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fld id="{8FA04F51-C94B-41EC-B36B-C653E7A767F6}" type="datetimeFigureOut">
              <a:rPr lang="fr-FR"/>
              <a:pPr>
                <a:defRPr/>
              </a:pPr>
              <a:t>15/09/2022</a:t>
            </a:fld>
            <a:endParaRPr lang="fr-F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1F8FAC9D-B89B-4371-B06B-0F73ABC40B24}" type="slidenum">
              <a:rPr lang="fr-FR"/>
              <a:pPr>
                <a:defRPr/>
              </a:pPr>
              <a:t>‹#›</a:t>
            </a:fld>
            <a:endParaRPr lang="fr-FR"/>
          </a:p>
        </p:txBody>
      </p:sp>
    </p:spTree>
    <p:extLst>
      <p:ext uri="{BB962C8B-B14F-4D97-AF65-F5344CB8AC3E}">
        <p14:creationId xmlns:p14="http://schemas.microsoft.com/office/powerpoint/2010/main" val="2814441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txBox="1">
            <a:spLocks/>
          </p:cNvSpPr>
          <p:nvPr userDrawn="1"/>
        </p:nvSpPr>
        <p:spPr bwMode="auto">
          <a:xfrm>
            <a:off x="11569702"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68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204700" cy="6858000"/>
          </a:xfrm>
          <a:prstGeom prst="rect">
            <a:avLst/>
          </a:prstGeom>
        </p:spPr>
      </p:pic>
      <p:sp>
        <p:nvSpPr>
          <p:cNvPr id="11" name="Rectangle 10"/>
          <p:cNvSpPr/>
          <p:nvPr userDrawn="1"/>
        </p:nvSpPr>
        <p:spPr>
          <a:xfrm>
            <a:off x="0" y="0"/>
            <a:ext cx="5257800" cy="6477000"/>
          </a:xfrm>
          <a:prstGeom prst="rect">
            <a:avLst/>
          </a:prstGeom>
          <a:solidFill>
            <a:srgbClr val="006699">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Verdana" panose="020B0604030504040204" pitchFamily="34" charset="0"/>
              <a:ea typeface="Verdana" panose="020B0604030504040204" pitchFamily="34" charset="0"/>
              <a:cs typeface="Arial"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037" y="233840"/>
            <a:ext cx="2389527" cy="756760"/>
          </a:xfrm>
          <a:prstGeom prst="rect">
            <a:avLst/>
          </a:prstGeom>
        </p:spPr>
      </p:pic>
      <p:sp>
        <p:nvSpPr>
          <p:cNvPr id="13" name="Rectangle 12"/>
          <p:cNvSpPr/>
          <p:nvPr userDrawn="1"/>
        </p:nvSpPr>
        <p:spPr>
          <a:xfrm>
            <a:off x="0" y="6477000"/>
            <a:ext cx="122047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latin typeface="Verdana" panose="020B0604030504040204" pitchFamily="34" charset="0"/>
                <a:ea typeface="Verdana" panose="020B0604030504040204" pitchFamily="34" charset="0"/>
                <a:cs typeface="Arial" pitchFamily="34" charset="0"/>
              </a:rPr>
              <a:t>© </a:t>
            </a:r>
            <a:r>
              <a:rPr lang="en-US" sz="700" b="1" dirty="0" smtClean="0">
                <a:latin typeface="Verdana" panose="020B0604030504040204" pitchFamily="34" charset="0"/>
                <a:ea typeface="Verdana" panose="020B0604030504040204" pitchFamily="34" charset="0"/>
                <a:cs typeface="Arial" pitchFamily="34" charset="0"/>
              </a:rPr>
              <a:t>2022 OECD/NEA</a:t>
            </a:r>
            <a:endParaRPr lang="en-US" sz="700" b="1" dirty="0">
              <a:latin typeface="Verdana" panose="020B0604030504040204" pitchFamily="34" charset="0"/>
              <a:ea typeface="Verdana" panose="020B0604030504040204" pitchFamily="34" charset="0"/>
              <a:cs typeface="Arial" pitchFamily="34" charset="0"/>
            </a:endParaRPr>
          </a:p>
        </p:txBody>
      </p:sp>
      <p:sp>
        <p:nvSpPr>
          <p:cNvPr id="14"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0" indent="0" algn="r">
              <a:buNone/>
              <a:defRPr sz="1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Event title and date</a:t>
            </a:r>
          </a:p>
        </p:txBody>
      </p:sp>
      <p:sp>
        <p:nvSpPr>
          <p:cNvPr id="20" name="Text Placeholder 3"/>
          <p:cNvSpPr>
            <a:spLocks noGrp="1"/>
          </p:cNvSpPr>
          <p:nvPr>
            <p:ph type="body" sz="quarter" idx="13" hasCustomPrompt="1"/>
          </p:nvPr>
        </p:nvSpPr>
        <p:spPr>
          <a:xfrm>
            <a:off x="253037" y="5410200"/>
            <a:ext cx="4699963" cy="838200"/>
          </a:xfrm>
          <a:prstGeom prst="rect">
            <a:avLst/>
          </a:prstGeom>
        </p:spPr>
        <p:txBody>
          <a:bodyPr/>
          <a:lstStyle>
            <a:lvl1pPr marL="0" indent="0" algn="l">
              <a:buNone/>
              <a:defRPr sz="1600" b="1" baseline="0">
                <a:solidFill>
                  <a:schemeClr val="bg1">
                    <a:lumMod val="8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Presenter’s Name</a:t>
            </a:r>
            <a:br>
              <a:rPr lang="en-GB" noProof="0" dirty="0" smtClean="0"/>
            </a:br>
            <a:r>
              <a:rPr lang="en-GB" noProof="0" dirty="0" smtClean="0"/>
              <a:t>Title</a:t>
            </a:r>
          </a:p>
        </p:txBody>
      </p:sp>
      <p:sp>
        <p:nvSpPr>
          <p:cNvPr id="22" name="Title 1"/>
          <p:cNvSpPr>
            <a:spLocks noGrp="1"/>
          </p:cNvSpPr>
          <p:nvPr>
            <p:ph type="title" hasCustomPrompt="1"/>
          </p:nvPr>
        </p:nvSpPr>
        <p:spPr>
          <a:xfrm>
            <a:off x="253037" y="1654628"/>
            <a:ext cx="4699963" cy="1698172"/>
          </a:xfrm>
          <a:prstGeom prst="rect">
            <a:avLst/>
          </a:prstGeom>
        </p:spPr>
        <p:txBody>
          <a:bodyPr/>
          <a:lstStyle>
            <a:lvl1pPr algn="l">
              <a:spcAft>
                <a:spcPts val="600"/>
              </a:spcAft>
              <a:defRPr sz="3300" spc="0">
                <a:solidFill>
                  <a:schemeClr val="bg1"/>
                </a:solidFill>
                <a:latin typeface="Verdana" panose="020B0604030504040204" pitchFamily="34" charset="0"/>
                <a:ea typeface="Verdana" panose="020B0604030504040204" pitchFamily="34" charset="0"/>
                <a:cs typeface="Microsoft Sans Serif" panose="020B0604020202020204" pitchFamily="34" charset="0"/>
              </a:defRPr>
            </a:lvl1pPr>
          </a:lstStyle>
          <a:p>
            <a:r>
              <a:rPr lang="en-GB" noProof="0" dirty="0" smtClean="0"/>
              <a:t>Title of the presentation</a:t>
            </a:r>
            <a:br>
              <a:rPr lang="en-GB" noProof="0" dirty="0" smtClean="0"/>
            </a:br>
            <a:r>
              <a:rPr lang="en-GB" noProof="0" dirty="0" smtClean="0"/>
              <a:t/>
            </a:r>
            <a:br>
              <a:rPr lang="en-GB" noProof="0" dirty="0" smtClean="0"/>
            </a:br>
            <a:endParaRPr lang="en-GB" noProof="0" dirty="0" smtClean="0"/>
          </a:p>
        </p:txBody>
      </p:sp>
      <p:sp>
        <p:nvSpPr>
          <p:cNvPr id="23" name="Text Placeholder 3"/>
          <p:cNvSpPr>
            <a:spLocks noGrp="1"/>
          </p:cNvSpPr>
          <p:nvPr>
            <p:ph type="body" sz="quarter" idx="18" hasCustomPrompt="1"/>
          </p:nvPr>
        </p:nvSpPr>
        <p:spPr>
          <a:xfrm>
            <a:off x="253036" y="3603172"/>
            <a:ext cx="4699963" cy="1197428"/>
          </a:xfrm>
          <a:prstGeom prst="rect">
            <a:avLst/>
          </a:prstGeom>
        </p:spPr>
        <p:txBody>
          <a:bodyPr/>
          <a:lstStyle>
            <a:lvl1pPr marL="0" indent="0" algn="l">
              <a:buNone/>
              <a:defRPr sz="2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Subtitle of the presentation</a:t>
            </a:r>
          </a:p>
        </p:txBody>
      </p:sp>
      <p:sp>
        <p:nvSpPr>
          <p:cNvPr id="10" name="Text Placeholder 3"/>
          <p:cNvSpPr>
            <a:spLocks noGrp="1"/>
          </p:cNvSpPr>
          <p:nvPr>
            <p:ph type="body" sz="quarter" idx="19" hasCustomPrompt="1"/>
          </p:nvPr>
        </p:nvSpPr>
        <p:spPr>
          <a:xfrm>
            <a:off x="8458200" y="152400"/>
            <a:ext cx="3657600" cy="762000"/>
          </a:xfrm>
          <a:prstGeom prst="rect">
            <a:avLst/>
          </a:prstGeom>
        </p:spPr>
        <p:txBody>
          <a:bodyPr/>
          <a:lstStyle>
            <a:lvl1pPr marL="0" indent="0">
              <a:buNone/>
              <a:defRPr sz="1200" i="1" baseline="0">
                <a:solidFill>
                  <a:schemeClr val="bg1"/>
                </a:solidFill>
                <a:latin typeface="Verdana" panose="020B0604030504040204" pitchFamily="34" charset="0"/>
                <a:ea typeface="Verdana" panose="020B0604030504040204" pitchFamily="34" charset="0"/>
              </a:defRPr>
            </a:lvl1pPr>
            <a:lvl2pPr>
              <a:defRPr sz="1800">
                <a:latin typeface="Verdana" panose="020B0604030504040204" pitchFamily="34" charset="0"/>
                <a:ea typeface="Verdana" panose="020B0604030504040204" pitchFamily="34" charset="0"/>
              </a:defRPr>
            </a:lvl2pPr>
            <a:lvl3pPr>
              <a:defRPr sz="1800">
                <a:latin typeface="Verdana" panose="020B0604030504040204" pitchFamily="34" charset="0"/>
                <a:ea typeface="Verdana" panose="020B0604030504040204" pitchFamily="34" charset="0"/>
              </a:defRPr>
            </a:lvl3pPr>
            <a:lvl4pPr>
              <a:defRPr sz="1800">
                <a:latin typeface="Verdana" panose="020B0604030504040204" pitchFamily="34" charset="0"/>
                <a:ea typeface="Verdana" panose="020B0604030504040204" pitchFamily="34" charset="0"/>
              </a:defRPr>
            </a:lvl4pPr>
            <a:lvl5pPr>
              <a:defRPr sz="1800">
                <a:latin typeface="Verdana" panose="020B0604030504040204" pitchFamily="34" charset="0"/>
                <a:ea typeface="Verdana" panose="020B0604030504040204" pitchFamily="34" charset="0"/>
              </a:defRPr>
            </a:lvl5pPr>
          </a:lstStyle>
          <a:p>
            <a:pPr lvl="0"/>
            <a:r>
              <a:rPr lang="fr-FR" dirty="0" smtClean="0"/>
              <a:t>Photo copyright information to </a:t>
            </a:r>
            <a:r>
              <a:rPr lang="fr-FR" dirty="0" err="1" smtClean="0"/>
              <a:t>be</a:t>
            </a:r>
            <a:r>
              <a:rPr lang="fr-FR" dirty="0" smtClean="0"/>
              <a:t> </a:t>
            </a:r>
            <a:r>
              <a:rPr lang="fr-FR" dirty="0" err="1" smtClean="0"/>
              <a:t>added</a:t>
            </a:r>
            <a:r>
              <a:rPr lang="fr-FR" dirty="0" smtClean="0"/>
              <a:t> to </a:t>
            </a:r>
            <a:r>
              <a:rPr lang="fr-FR" dirty="0" err="1" smtClean="0"/>
              <a:t>closing</a:t>
            </a:r>
            <a:r>
              <a:rPr lang="fr-FR" dirty="0" smtClean="0"/>
              <a:t> </a:t>
            </a:r>
            <a:r>
              <a:rPr lang="fr-FR" dirty="0" err="1" smtClean="0"/>
              <a:t>silde</a:t>
            </a:r>
            <a:r>
              <a:rPr lang="fr-FR" dirty="0" smtClean="0"/>
              <a:t>:</a:t>
            </a:r>
            <a:br>
              <a:rPr lang="fr-FR" dirty="0" smtClean="0"/>
            </a:br>
            <a:r>
              <a:rPr lang="fr-FR" dirty="0" smtClean="0"/>
              <a:t/>
            </a:r>
            <a:br>
              <a:rPr lang="fr-FR" dirty="0" smtClean="0"/>
            </a:br>
            <a:r>
              <a:rPr lang="fr-FR" dirty="0" err="1" smtClean="0"/>
              <a:t>Cover</a:t>
            </a:r>
            <a:r>
              <a:rPr lang="fr-FR" dirty="0" smtClean="0"/>
              <a:t> photo: mareksaroch.cz, </a:t>
            </a:r>
            <a:r>
              <a:rPr lang="fr-FR" dirty="0" err="1" smtClean="0"/>
              <a:t>ShutterStock</a:t>
            </a:r>
            <a:r>
              <a:rPr lang="fr-FR" dirty="0" smtClean="0"/>
              <a:t>.</a:t>
            </a:r>
          </a:p>
          <a:p>
            <a:pPr lvl="0"/>
            <a:endParaRPr lang="en-GB" dirty="0"/>
          </a:p>
        </p:txBody>
      </p:sp>
    </p:spTree>
    <p:extLst>
      <p:ext uri="{BB962C8B-B14F-4D97-AF65-F5344CB8AC3E}">
        <p14:creationId xmlns:p14="http://schemas.microsoft.com/office/powerpoint/2010/main" val="211725453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2721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3"/>
          <p:cNvSpPr txBox="1">
            <a:spLocks/>
          </p:cNvSpPr>
          <p:nvPr userDrawn="1"/>
        </p:nvSpPr>
        <p:spPr bwMode="auto">
          <a:xfrm>
            <a:off x="11569702"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a:solidFill>
                <a:srgbClr val="FFFFF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09600" y="914400"/>
            <a:ext cx="10972800" cy="685800"/>
          </a:xfrm>
        </p:spPr>
        <p:txBody>
          <a:bodyPr/>
          <a:lstStyle>
            <a:lvl1pPr>
              <a:defRPr sz="2800"/>
            </a:lvl1pPr>
          </a:lstStyle>
          <a:p>
            <a:r>
              <a:rPr lang="en-US"/>
              <a:t>Click to edit Master title style</a:t>
            </a:r>
            <a:endParaRPr lang="en-GB" dirty="0"/>
          </a:p>
        </p:txBody>
      </p:sp>
      <p:sp>
        <p:nvSpPr>
          <p:cNvPr id="3" name="Content Placeholder 2"/>
          <p:cNvSpPr>
            <a:spLocks noGrp="1"/>
          </p:cNvSpPr>
          <p:nvPr>
            <p:ph sz="half" idx="1"/>
          </p:nvPr>
        </p:nvSpPr>
        <p:spPr>
          <a:xfrm>
            <a:off x="609600" y="1600203"/>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3"/>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5024258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Slide Number Placeholder 3"/>
          <p:cNvSpPr txBox="1">
            <a:spLocks/>
          </p:cNvSpPr>
          <p:nvPr userDrawn="1"/>
        </p:nvSpPr>
        <p:spPr bwMode="auto">
          <a:xfrm>
            <a:off x="11569702"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18122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txBox="1">
            <a:spLocks/>
          </p:cNvSpPr>
          <p:nvPr userDrawn="1"/>
        </p:nvSpPr>
        <p:spPr bwMode="auto">
          <a:xfrm>
            <a:off x="11569702"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163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3"/>
          <p:cNvSpPr txBox="1">
            <a:spLocks/>
          </p:cNvSpPr>
          <p:nvPr userDrawn="1"/>
        </p:nvSpPr>
        <p:spPr bwMode="auto">
          <a:xfrm>
            <a:off x="11569702"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459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fld id="{8FA04F51-C94B-41EC-B36B-C653E7A767F6}" type="datetimeFigureOut">
              <a:rPr lang="fr-FR"/>
              <a:pPr>
                <a:defRPr/>
              </a:pPr>
              <a:t>15/09/2022</a:t>
            </a:fld>
            <a:endParaRPr lang="fr-F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1F8FAC9D-B89B-4371-B06B-0F73ABC40B24}" type="slidenum">
              <a:rPr lang="fr-FR"/>
              <a:pPr>
                <a:defRPr/>
              </a:pPr>
              <a:t>‹#›</a:t>
            </a:fld>
            <a:endParaRPr lang="fr-FR"/>
          </a:p>
        </p:txBody>
      </p:sp>
    </p:spTree>
    <p:extLst>
      <p:ext uri="{BB962C8B-B14F-4D97-AF65-F5344CB8AC3E}">
        <p14:creationId xmlns:p14="http://schemas.microsoft.com/office/powerpoint/2010/main" val="4017101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1755862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2C7B32F-174D-4091-9572-BD417AF986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466"/>
            <a:ext cx="12192000" cy="9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92961311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270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5264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204700" cy="6858000"/>
          </a:xfrm>
          <a:prstGeom prst="rect">
            <a:avLst/>
          </a:prstGeom>
        </p:spPr>
      </p:pic>
      <p:sp>
        <p:nvSpPr>
          <p:cNvPr id="11" name="Rectangle 10"/>
          <p:cNvSpPr/>
          <p:nvPr userDrawn="1"/>
        </p:nvSpPr>
        <p:spPr>
          <a:xfrm>
            <a:off x="0" y="0"/>
            <a:ext cx="5257800" cy="6477000"/>
          </a:xfrm>
          <a:prstGeom prst="rect">
            <a:avLst/>
          </a:prstGeom>
          <a:solidFill>
            <a:srgbClr val="006699">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Verdana" panose="020B0604030504040204" pitchFamily="34" charset="0"/>
              <a:ea typeface="Verdana" panose="020B0604030504040204" pitchFamily="34" charset="0"/>
              <a:cs typeface="Arial"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037" y="233840"/>
            <a:ext cx="2389527" cy="756760"/>
          </a:xfrm>
          <a:prstGeom prst="rect">
            <a:avLst/>
          </a:prstGeom>
        </p:spPr>
      </p:pic>
      <p:sp>
        <p:nvSpPr>
          <p:cNvPr id="13" name="Rectangle 12"/>
          <p:cNvSpPr/>
          <p:nvPr userDrawn="1"/>
        </p:nvSpPr>
        <p:spPr>
          <a:xfrm>
            <a:off x="0" y="6477000"/>
            <a:ext cx="122047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latin typeface="Verdana" panose="020B0604030504040204" pitchFamily="34" charset="0"/>
                <a:ea typeface="Verdana" panose="020B0604030504040204" pitchFamily="34" charset="0"/>
                <a:cs typeface="Arial" pitchFamily="34" charset="0"/>
              </a:rPr>
              <a:t>© </a:t>
            </a:r>
            <a:r>
              <a:rPr lang="en-US" sz="700" b="1" dirty="0" smtClean="0">
                <a:latin typeface="Verdana" panose="020B0604030504040204" pitchFamily="34" charset="0"/>
                <a:ea typeface="Verdana" panose="020B0604030504040204" pitchFamily="34" charset="0"/>
                <a:cs typeface="Arial" pitchFamily="34" charset="0"/>
              </a:rPr>
              <a:t>2022 OECD/NEA</a:t>
            </a:r>
            <a:endParaRPr lang="en-US" sz="700" b="1" dirty="0">
              <a:latin typeface="Verdana" panose="020B0604030504040204" pitchFamily="34" charset="0"/>
              <a:ea typeface="Verdana" panose="020B0604030504040204" pitchFamily="34" charset="0"/>
              <a:cs typeface="Arial" pitchFamily="34" charset="0"/>
            </a:endParaRPr>
          </a:p>
        </p:txBody>
      </p:sp>
      <p:sp>
        <p:nvSpPr>
          <p:cNvPr id="14"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0" indent="0" algn="r">
              <a:buNone/>
              <a:defRPr sz="1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Event title and date</a:t>
            </a:r>
          </a:p>
        </p:txBody>
      </p:sp>
      <p:sp>
        <p:nvSpPr>
          <p:cNvPr id="20" name="Text Placeholder 3"/>
          <p:cNvSpPr>
            <a:spLocks noGrp="1"/>
          </p:cNvSpPr>
          <p:nvPr>
            <p:ph type="body" sz="quarter" idx="13" hasCustomPrompt="1"/>
          </p:nvPr>
        </p:nvSpPr>
        <p:spPr>
          <a:xfrm>
            <a:off x="253037" y="5410200"/>
            <a:ext cx="4699963" cy="838200"/>
          </a:xfrm>
          <a:prstGeom prst="rect">
            <a:avLst/>
          </a:prstGeom>
        </p:spPr>
        <p:txBody>
          <a:bodyPr/>
          <a:lstStyle>
            <a:lvl1pPr marL="0" indent="0" algn="l">
              <a:buNone/>
              <a:defRPr sz="1600" b="1" baseline="0">
                <a:solidFill>
                  <a:schemeClr val="bg1">
                    <a:lumMod val="8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Presenter’s Name</a:t>
            </a:r>
            <a:br>
              <a:rPr lang="en-GB" noProof="0" dirty="0" smtClean="0"/>
            </a:br>
            <a:r>
              <a:rPr lang="en-GB" noProof="0" dirty="0" smtClean="0"/>
              <a:t>Title</a:t>
            </a:r>
          </a:p>
        </p:txBody>
      </p:sp>
      <p:sp>
        <p:nvSpPr>
          <p:cNvPr id="22" name="Title 1"/>
          <p:cNvSpPr>
            <a:spLocks noGrp="1"/>
          </p:cNvSpPr>
          <p:nvPr>
            <p:ph type="title" hasCustomPrompt="1"/>
          </p:nvPr>
        </p:nvSpPr>
        <p:spPr>
          <a:xfrm>
            <a:off x="253037" y="1654628"/>
            <a:ext cx="4699963" cy="1698172"/>
          </a:xfrm>
          <a:prstGeom prst="rect">
            <a:avLst/>
          </a:prstGeom>
        </p:spPr>
        <p:txBody>
          <a:bodyPr/>
          <a:lstStyle>
            <a:lvl1pPr algn="l">
              <a:spcAft>
                <a:spcPts val="600"/>
              </a:spcAft>
              <a:defRPr sz="3300" spc="0">
                <a:solidFill>
                  <a:schemeClr val="bg1"/>
                </a:solidFill>
                <a:latin typeface="Verdana" panose="020B0604030504040204" pitchFamily="34" charset="0"/>
                <a:ea typeface="Verdana" panose="020B0604030504040204" pitchFamily="34" charset="0"/>
                <a:cs typeface="Microsoft Sans Serif" panose="020B0604020202020204" pitchFamily="34" charset="0"/>
              </a:defRPr>
            </a:lvl1pPr>
          </a:lstStyle>
          <a:p>
            <a:r>
              <a:rPr lang="en-GB" noProof="0" dirty="0" smtClean="0"/>
              <a:t>Title of the presentation</a:t>
            </a:r>
            <a:br>
              <a:rPr lang="en-GB" noProof="0" dirty="0" smtClean="0"/>
            </a:br>
            <a:r>
              <a:rPr lang="en-GB" noProof="0" dirty="0" smtClean="0"/>
              <a:t/>
            </a:r>
            <a:br>
              <a:rPr lang="en-GB" noProof="0" dirty="0" smtClean="0"/>
            </a:br>
            <a:endParaRPr lang="en-GB" noProof="0" dirty="0" smtClean="0"/>
          </a:p>
        </p:txBody>
      </p:sp>
      <p:sp>
        <p:nvSpPr>
          <p:cNvPr id="23" name="Text Placeholder 3"/>
          <p:cNvSpPr>
            <a:spLocks noGrp="1"/>
          </p:cNvSpPr>
          <p:nvPr>
            <p:ph type="body" sz="quarter" idx="18" hasCustomPrompt="1"/>
          </p:nvPr>
        </p:nvSpPr>
        <p:spPr>
          <a:xfrm>
            <a:off x="253036" y="3603172"/>
            <a:ext cx="4699963" cy="1197428"/>
          </a:xfrm>
          <a:prstGeom prst="rect">
            <a:avLst/>
          </a:prstGeom>
        </p:spPr>
        <p:txBody>
          <a:bodyPr/>
          <a:lstStyle>
            <a:lvl1pPr marL="0" indent="0" algn="l">
              <a:buNone/>
              <a:defRPr sz="2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Subtitle of the presentation</a:t>
            </a:r>
          </a:p>
        </p:txBody>
      </p:sp>
      <p:sp>
        <p:nvSpPr>
          <p:cNvPr id="10" name="Text Placeholder 3"/>
          <p:cNvSpPr>
            <a:spLocks noGrp="1"/>
          </p:cNvSpPr>
          <p:nvPr>
            <p:ph type="body" sz="quarter" idx="19" hasCustomPrompt="1"/>
          </p:nvPr>
        </p:nvSpPr>
        <p:spPr>
          <a:xfrm>
            <a:off x="8458200" y="152400"/>
            <a:ext cx="3657600" cy="762000"/>
          </a:xfrm>
          <a:prstGeom prst="rect">
            <a:avLst/>
          </a:prstGeom>
        </p:spPr>
        <p:txBody>
          <a:bodyPr/>
          <a:lstStyle>
            <a:lvl1pPr marL="0" indent="0">
              <a:buNone/>
              <a:defRPr sz="1200" i="1" baseline="0">
                <a:solidFill>
                  <a:schemeClr val="bg1"/>
                </a:solidFill>
                <a:latin typeface="Verdana" panose="020B0604030504040204" pitchFamily="34" charset="0"/>
                <a:ea typeface="Verdana" panose="020B0604030504040204" pitchFamily="34" charset="0"/>
              </a:defRPr>
            </a:lvl1pPr>
            <a:lvl2pPr>
              <a:defRPr sz="1800">
                <a:latin typeface="Verdana" panose="020B0604030504040204" pitchFamily="34" charset="0"/>
                <a:ea typeface="Verdana" panose="020B0604030504040204" pitchFamily="34" charset="0"/>
              </a:defRPr>
            </a:lvl2pPr>
            <a:lvl3pPr>
              <a:defRPr sz="1800">
                <a:latin typeface="Verdana" panose="020B0604030504040204" pitchFamily="34" charset="0"/>
                <a:ea typeface="Verdana" panose="020B0604030504040204" pitchFamily="34" charset="0"/>
              </a:defRPr>
            </a:lvl3pPr>
            <a:lvl4pPr>
              <a:defRPr sz="1800">
                <a:latin typeface="Verdana" panose="020B0604030504040204" pitchFamily="34" charset="0"/>
                <a:ea typeface="Verdana" panose="020B0604030504040204" pitchFamily="34" charset="0"/>
              </a:defRPr>
            </a:lvl4pPr>
            <a:lvl5pPr>
              <a:defRPr sz="1800">
                <a:latin typeface="Verdana" panose="020B0604030504040204" pitchFamily="34" charset="0"/>
                <a:ea typeface="Verdana" panose="020B0604030504040204" pitchFamily="34" charset="0"/>
              </a:defRPr>
            </a:lvl5pPr>
          </a:lstStyle>
          <a:p>
            <a:pPr lvl="0"/>
            <a:r>
              <a:rPr lang="fr-FR" dirty="0" smtClean="0"/>
              <a:t>Photo copyright information to </a:t>
            </a:r>
            <a:r>
              <a:rPr lang="fr-FR" dirty="0" err="1" smtClean="0"/>
              <a:t>be</a:t>
            </a:r>
            <a:r>
              <a:rPr lang="fr-FR" dirty="0" smtClean="0"/>
              <a:t> </a:t>
            </a:r>
            <a:r>
              <a:rPr lang="fr-FR" dirty="0" err="1" smtClean="0"/>
              <a:t>added</a:t>
            </a:r>
            <a:r>
              <a:rPr lang="fr-FR" dirty="0" smtClean="0"/>
              <a:t> to </a:t>
            </a:r>
            <a:r>
              <a:rPr lang="fr-FR" dirty="0" err="1" smtClean="0"/>
              <a:t>closing</a:t>
            </a:r>
            <a:r>
              <a:rPr lang="fr-FR" dirty="0" smtClean="0"/>
              <a:t> </a:t>
            </a:r>
            <a:r>
              <a:rPr lang="fr-FR" dirty="0" err="1" smtClean="0"/>
              <a:t>silde</a:t>
            </a:r>
            <a:r>
              <a:rPr lang="fr-FR" dirty="0" smtClean="0"/>
              <a:t>:</a:t>
            </a:r>
            <a:br>
              <a:rPr lang="fr-FR" dirty="0" smtClean="0"/>
            </a:br>
            <a:r>
              <a:rPr lang="fr-FR" dirty="0" smtClean="0"/>
              <a:t/>
            </a:r>
            <a:br>
              <a:rPr lang="fr-FR" dirty="0" smtClean="0"/>
            </a:br>
            <a:r>
              <a:rPr lang="fr-FR" dirty="0" err="1" smtClean="0"/>
              <a:t>Cover</a:t>
            </a:r>
            <a:r>
              <a:rPr lang="fr-FR" dirty="0" smtClean="0"/>
              <a:t> photo: </a:t>
            </a:r>
            <a:r>
              <a:rPr lang="fr-FR" dirty="0" err="1" smtClean="0"/>
              <a:t>Pand</a:t>
            </a:r>
            <a:r>
              <a:rPr lang="fr-FR" dirty="0" smtClean="0"/>
              <a:t> P Studio, </a:t>
            </a:r>
            <a:r>
              <a:rPr lang="fr-FR" dirty="0" err="1" smtClean="0"/>
              <a:t>ShutterStock</a:t>
            </a:r>
            <a:r>
              <a:rPr lang="fr-FR" dirty="0" smtClean="0"/>
              <a:t>.</a:t>
            </a:r>
          </a:p>
          <a:p>
            <a:pPr lvl="0"/>
            <a:endParaRPr lang="en-GB" dirty="0"/>
          </a:p>
        </p:txBody>
      </p:sp>
    </p:spTree>
    <p:extLst>
      <p:ext uri="{BB962C8B-B14F-4D97-AF65-F5344CB8AC3E}">
        <p14:creationId xmlns:p14="http://schemas.microsoft.com/office/powerpoint/2010/main" val="3630657671"/>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168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00" y="620689"/>
            <a:ext cx="10972800" cy="796951"/>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4200419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3"/>
          <p:cNvSpPr txBox="1">
            <a:spLocks/>
          </p:cNvSpPr>
          <p:nvPr userDrawn="1"/>
        </p:nvSpPr>
        <p:spPr bwMode="auto">
          <a:xfrm>
            <a:off x="11569703"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smtClean="0">
              <a:solidFill>
                <a:srgbClr val="FFFFF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09600" y="914400"/>
            <a:ext cx="10972800" cy="685800"/>
          </a:xfrm>
        </p:spPr>
        <p:txBody>
          <a:bodyPr/>
          <a:lstStyle>
            <a:lvl1pPr>
              <a:defRPr sz="2800"/>
            </a:lvl1pPr>
          </a:lstStyle>
          <a:p>
            <a:r>
              <a:rPr lang="en-US"/>
              <a:t>Click to edit Master title style</a:t>
            </a:r>
            <a:endParaRPr lang="en-GB" dirty="0"/>
          </a:p>
        </p:txBody>
      </p:sp>
      <p:sp>
        <p:nvSpPr>
          <p:cNvPr id="3" name="Content Placeholder 2"/>
          <p:cNvSpPr>
            <a:spLocks noGrp="1"/>
          </p:cNvSpPr>
          <p:nvPr>
            <p:ph sz="half" idx="1"/>
          </p:nvPr>
        </p:nvSpPr>
        <p:spPr>
          <a:xfrm>
            <a:off x="609600" y="1600204"/>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4"/>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3971453"/>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sp>
        <p:nvSpPr>
          <p:cNvPr id="4" name="Slide Number Placeholder 3"/>
          <p:cNvSpPr txBox="1">
            <a:spLocks/>
          </p:cNvSpPr>
          <p:nvPr userDrawn="1"/>
        </p:nvSpPr>
        <p:spPr bwMode="auto">
          <a:xfrm>
            <a:off x="11569703"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809340"/>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838200"/>
            <a:ext cx="12192000" cy="5791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0" y="2130429"/>
            <a:ext cx="10363200" cy="1470025"/>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sp>
        <p:nvSpPr>
          <p:cNvPr id="5" name="Slide Number Placeholder 3"/>
          <p:cNvSpPr txBox="1">
            <a:spLocks/>
          </p:cNvSpPr>
          <p:nvPr userDrawn="1"/>
        </p:nvSpPr>
        <p:spPr bwMode="auto">
          <a:xfrm>
            <a:off x="11569703"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386385"/>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txBox="1">
            <a:spLocks/>
          </p:cNvSpPr>
          <p:nvPr userDrawn="1"/>
        </p:nvSpPr>
        <p:spPr bwMode="auto">
          <a:xfrm>
            <a:off x="11569703"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88826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Slide Number Placeholder 3"/>
          <p:cNvSpPr txBox="1">
            <a:spLocks/>
          </p:cNvSpPr>
          <p:nvPr userDrawn="1"/>
        </p:nvSpPr>
        <p:spPr bwMode="auto">
          <a:xfrm>
            <a:off x="11569703"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3454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Slide Number Placeholder 3"/>
          <p:cNvSpPr txBox="1">
            <a:spLocks/>
          </p:cNvSpPr>
          <p:nvPr userDrawn="1"/>
        </p:nvSpPr>
        <p:spPr bwMode="auto">
          <a:xfrm>
            <a:off x="11569703"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4420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Slide Number Placeholder 3"/>
          <p:cNvSpPr txBox="1">
            <a:spLocks/>
          </p:cNvSpPr>
          <p:nvPr userDrawn="1"/>
        </p:nvSpPr>
        <p:spPr bwMode="auto">
          <a:xfrm>
            <a:off x="11569703"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33960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6"/>
          <p:cNvSpPr>
            <a:spLocks noGrp="1"/>
          </p:cNvSpPr>
          <p:nvPr>
            <p:ph type="title"/>
          </p:nvPr>
        </p:nvSpPr>
        <p:spPr/>
        <p:txBody>
          <a:bodyPr/>
          <a:lstStyle>
            <a:lvl1pPr>
              <a:defRPr/>
            </a:lvl1pPr>
          </a:lstStyle>
          <a:p>
            <a:endParaRPr lang="en-GB" dirty="0"/>
          </a:p>
        </p:txBody>
      </p:sp>
      <p:sp>
        <p:nvSpPr>
          <p:cNvPr id="4" name="Slide Number Placeholder 3"/>
          <p:cNvSpPr txBox="1">
            <a:spLocks/>
          </p:cNvSpPr>
          <p:nvPr userDrawn="1"/>
        </p:nvSpPr>
        <p:spPr bwMode="auto">
          <a:xfrm>
            <a:off x="11569703"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464076"/>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p:cNvSpPr/>
          <p:nvPr userDrawn="1"/>
        </p:nvSpPr>
        <p:spPr>
          <a:xfrm>
            <a:off x="0" y="0"/>
            <a:ext cx="5257800" cy="6477000"/>
          </a:xfrm>
          <a:prstGeom prst="rect">
            <a:avLst/>
          </a:prstGeom>
          <a:solidFill>
            <a:srgbClr val="006699">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Verdana" panose="020B0604030504040204" pitchFamily="34" charset="0"/>
              <a:ea typeface="Verdana" panose="020B0604030504040204" pitchFamily="34" charset="0"/>
              <a:cs typeface="Arial"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037" y="233840"/>
            <a:ext cx="2389527" cy="756760"/>
          </a:xfrm>
          <a:prstGeom prst="rect">
            <a:avLst/>
          </a:prstGeom>
        </p:spPr>
      </p:pic>
      <p:sp>
        <p:nvSpPr>
          <p:cNvPr id="13" name="Rectangle 12"/>
          <p:cNvSpPr/>
          <p:nvPr userDrawn="1"/>
        </p:nvSpPr>
        <p:spPr>
          <a:xfrm>
            <a:off x="0" y="6477000"/>
            <a:ext cx="121920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latin typeface="Verdana" panose="020B0604030504040204" pitchFamily="34" charset="0"/>
                <a:ea typeface="Verdana" panose="020B0604030504040204" pitchFamily="34" charset="0"/>
                <a:cs typeface="Arial" pitchFamily="34" charset="0"/>
              </a:rPr>
              <a:t>© </a:t>
            </a:r>
            <a:r>
              <a:rPr lang="en-US" sz="700" b="1" dirty="0" smtClean="0">
                <a:latin typeface="Verdana" panose="020B0604030504040204" pitchFamily="34" charset="0"/>
                <a:ea typeface="Verdana" panose="020B0604030504040204" pitchFamily="34" charset="0"/>
                <a:cs typeface="Arial" pitchFamily="34" charset="0"/>
              </a:rPr>
              <a:t>2022 OECD/NEA</a:t>
            </a:r>
            <a:endParaRPr lang="en-US" sz="700" b="1" dirty="0">
              <a:latin typeface="Verdana" panose="020B0604030504040204" pitchFamily="34" charset="0"/>
              <a:ea typeface="Verdana" panose="020B0604030504040204" pitchFamily="34" charset="0"/>
              <a:cs typeface="Arial" pitchFamily="34" charset="0"/>
            </a:endParaRPr>
          </a:p>
        </p:txBody>
      </p:sp>
      <p:sp>
        <p:nvSpPr>
          <p:cNvPr id="14"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0" indent="0" algn="r">
              <a:buNone/>
              <a:defRPr sz="1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Event title and date</a:t>
            </a:r>
          </a:p>
        </p:txBody>
      </p:sp>
      <p:sp>
        <p:nvSpPr>
          <p:cNvPr id="21" name="Text Placeholder 3"/>
          <p:cNvSpPr>
            <a:spLocks noGrp="1"/>
          </p:cNvSpPr>
          <p:nvPr>
            <p:ph type="body" sz="quarter" idx="13" hasCustomPrompt="1"/>
          </p:nvPr>
        </p:nvSpPr>
        <p:spPr>
          <a:xfrm>
            <a:off x="253037" y="5410200"/>
            <a:ext cx="4699963" cy="838200"/>
          </a:xfrm>
          <a:prstGeom prst="rect">
            <a:avLst/>
          </a:prstGeom>
        </p:spPr>
        <p:txBody>
          <a:bodyPr/>
          <a:lstStyle>
            <a:lvl1pPr marL="0" indent="0" algn="l">
              <a:buNone/>
              <a:defRPr sz="1600" b="1" baseline="0">
                <a:solidFill>
                  <a:schemeClr val="bg1">
                    <a:lumMod val="8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Presenter’s Name</a:t>
            </a:r>
            <a:br>
              <a:rPr lang="en-GB" noProof="0" dirty="0" smtClean="0"/>
            </a:br>
            <a:r>
              <a:rPr lang="en-GB" noProof="0" dirty="0" smtClean="0"/>
              <a:t>Title</a:t>
            </a:r>
          </a:p>
        </p:txBody>
      </p:sp>
      <p:sp>
        <p:nvSpPr>
          <p:cNvPr id="23" name="Title 1"/>
          <p:cNvSpPr>
            <a:spLocks noGrp="1"/>
          </p:cNvSpPr>
          <p:nvPr>
            <p:ph type="title" hasCustomPrompt="1"/>
          </p:nvPr>
        </p:nvSpPr>
        <p:spPr>
          <a:xfrm>
            <a:off x="253037" y="1654628"/>
            <a:ext cx="4699963" cy="1698172"/>
          </a:xfrm>
          <a:prstGeom prst="rect">
            <a:avLst/>
          </a:prstGeom>
        </p:spPr>
        <p:txBody>
          <a:bodyPr/>
          <a:lstStyle>
            <a:lvl1pPr algn="l">
              <a:spcAft>
                <a:spcPts val="600"/>
              </a:spcAft>
              <a:defRPr sz="3300" spc="0">
                <a:solidFill>
                  <a:schemeClr val="bg1"/>
                </a:solidFill>
                <a:latin typeface="Verdana" panose="020B0604030504040204" pitchFamily="34" charset="0"/>
                <a:ea typeface="Verdana" panose="020B0604030504040204" pitchFamily="34" charset="0"/>
                <a:cs typeface="Microsoft Sans Serif" panose="020B0604020202020204" pitchFamily="34" charset="0"/>
              </a:defRPr>
            </a:lvl1pPr>
          </a:lstStyle>
          <a:p>
            <a:r>
              <a:rPr lang="en-GB" noProof="0" dirty="0" smtClean="0"/>
              <a:t>Title of the presentation</a:t>
            </a:r>
            <a:br>
              <a:rPr lang="en-GB" noProof="0" dirty="0" smtClean="0"/>
            </a:br>
            <a:r>
              <a:rPr lang="en-GB" noProof="0" dirty="0" smtClean="0"/>
              <a:t/>
            </a:r>
            <a:br>
              <a:rPr lang="en-GB" noProof="0" dirty="0" smtClean="0"/>
            </a:br>
            <a:endParaRPr lang="en-GB" noProof="0" dirty="0" smtClean="0"/>
          </a:p>
        </p:txBody>
      </p:sp>
      <p:sp>
        <p:nvSpPr>
          <p:cNvPr id="24" name="Text Placeholder 3"/>
          <p:cNvSpPr>
            <a:spLocks noGrp="1"/>
          </p:cNvSpPr>
          <p:nvPr>
            <p:ph type="body" sz="quarter" idx="18" hasCustomPrompt="1"/>
          </p:nvPr>
        </p:nvSpPr>
        <p:spPr>
          <a:xfrm>
            <a:off x="253036" y="3603172"/>
            <a:ext cx="4699963" cy="1197428"/>
          </a:xfrm>
          <a:prstGeom prst="rect">
            <a:avLst/>
          </a:prstGeom>
        </p:spPr>
        <p:txBody>
          <a:bodyPr/>
          <a:lstStyle>
            <a:lvl1pPr marL="0" indent="0" algn="l">
              <a:buNone/>
              <a:defRPr sz="2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Subtitle of the presentation</a:t>
            </a:r>
          </a:p>
        </p:txBody>
      </p:sp>
    </p:spTree>
    <p:extLst>
      <p:ext uri="{BB962C8B-B14F-4D97-AF65-F5344CB8AC3E}">
        <p14:creationId xmlns:p14="http://schemas.microsoft.com/office/powerpoint/2010/main" val="303287686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Blank">
    <p:bg>
      <p:bgRef idx="1001">
        <a:schemeClr val="bg1"/>
      </p:bgRef>
    </p:bg>
    <p:spTree>
      <p:nvGrpSpPr>
        <p:cNvPr id="1" name=""/>
        <p:cNvGrpSpPr/>
        <p:nvPr/>
      </p:nvGrpSpPr>
      <p:grpSpPr>
        <a:xfrm>
          <a:off x="0" y="0"/>
          <a:ext cx="0" cy="0"/>
          <a:chOff x="0" y="0"/>
          <a:chExt cx="0" cy="0"/>
        </a:xfrm>
      </p:grpSpPr>
      <p:grpSp>
        <p:nvGrpSpPr>
          <p:cNvPr id="22" name="Group 21"/>
          <p:cNvGrpSpPr/>
          <p:nvPr userDrawn="1"/>
        </p:nvGrpSpPr>
        <p:grpSpPr>
          <a:xfrm>
            <a:off x="0" y="0"/>
            <a:ext cx="12192000" cy="6858000"/>
            <a:chOff x="0" y="0"/>
            <a:chExt cx="12192000" cy="6858000"/>
          </a:xfrm>
        </p:grpSpPr>
        <p:grpSp>
          <p:nvGrpSpPr>
            <p:cNvPr id="21" name="Group 20"/>
            <p:cNvGrpSpPr/>
            <p:nvPr userDrawn="1"/>
          </p:nvGrpSpPr>
          <p:grpSpPr>
            <a:xfrm>
              <a:off x="0" y="0"/>
              <a:ext cx="5257800" cy="6477000"/>
              <a:chOff x="0" y="0"/>
              <a:chExt cx="5257800" cy="6477000"/>
            </a:xfrm>
          </p:grpSpPr>
          <p:sp>
            <p:nvSpPr>
              <p:cNvPr id="11" name="Rectangle 10"/>
              <p:cNvSpPr/>
              <p:nvPr userDrawn="1"/>
            </p:nvSpPr>
            <p:spPr>
              <a:xfrm>
                <a:off x="0" y="0"/>
                <a:ext cx="5257800" cy="6477000"/>
              </a:xfrm>
              <a:prstGeom prst="rect">
                <a:avLst/>
              </a:prstGeom>
              <a:solidFill>
                <a:srgbClr val="006699">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Verdana" panose="020B0604030504040204" pitchFamily="34" charset="0"/>
                  <a:ea typeface="Verdana" panose="020B0604030504040204" pitchFamily="34" charset="0"/>
                  <a:cs typeface="Arial"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037" y="233840"/>
                <a:ext cx="2389527" cy="756760"/>
              </a:xfrm>
              <a:prstGeom prst="rect">
                <a:avLst/>
              </a:prstGeom>
            </p:spPr>
          </p:pic>
        </p:grpSp>
        <p:sp>
          <p:nvSpPr>
            <p:cNvPr id="13" name="Rectangle 12"/>
            <p:cNvSpPr/>
            <p:nvPr userDrawn="1"/>
          </p:nvSpPr>
          <p:spPr>
            <a:xfrm>
              <a:off x="0" y="6477000"/>
              <a:ext cx="121920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latin typeface="Verdana" panose="020B0604030504040204" pitchFamily="34" charset="0"/>
                  <a:ea typeface="Verdana" panose="020B0604030504040204" pitchFamily="34" charset="0"/>
                  <a:cs typeface="Arial" pitchFamily="34" charset="0"/>
                </a:rPr>
                <a:t>© </a:t>
              </a:r>
              <a:r>
                <a:rPr lang="en-US" sz="700" b="1" dirty="0" smtClean="0">
                  <a:latin typeface="Verdana" panose="020B0604030504040204" pitchFamily="34" charset="0"/>
                  <a:ea typeface="Verdana" panose="020B0604030504040204" pitchFamily="34" charset="0"/>
                  <a:cs typeface="Arial" pitchFamily="34" charset="0"/>
                </a:rPr>
                <a:t>2022 OECD/NEA</a:t>
              </a:r>
              <a:endParaRPr lang="en-US" sz="700" b="1" dirty="0">
                <a:latin typeface="Verdana" panose="020B0604030504040204" pitchFamily="34" charset="0"/>
                <a:ea typeface="Verdana" panose="020B0604030504040204" pitchFamily="34" charset="0"/>
                <a:cs typeface="Arial" pitchFamily="34" charset="0"/>
              </a:endParaRPr>
            </a:p>
          </p:txBody>
        </p:sp>
      </p:grpSp>
      <p:sp>
        <p:nvSpPr>
          <p:cNvPr id="14"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0" indent="0" algn="r">
              <a:buNone/>
              <a:defRPr sz="1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Event title and date</a:t>
            </a:r>
          </a:p>
        </p:txBody>
      </p:sp>
      <p:sp>
        <p:nvSpPr>
          <p:cNvPr id="29" name="Text Placeholder 28"/>
          <p:cNvSpPr>
            <a:spLocks noGrp="1"/>
          </p:cNvSpPr>
          <p:nvPr>
            <p:ph type="body" sz="quarter" idx="16" hasCustomPrompt="1"/>
          </p:nvPr>
        </p:nvSpPr>
        <p:spPr>
          <a:xfrm>
            <a:off x="5495083" y="457200"/>
            <a:ext cx="6452563" cy="2128360"/>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b="0" u="none" baseline="0">
                <a:latin typeface="+mj-lt"/>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dirty="0" smtClean="0"/>
              <a:t>To insert background picture:</a:t>
            </a:r>
            <a:br>
              <a:rPr lang="en-US" dirty="0" smtClean="0"/>
            </a:br>
            <a:r>
              <a:rPr lang="en-US" dirty="0" smtClean="0"/>
              <a:t>  - Go to the “Design” ribbon</a:t>
            </a:r>
            <a:br>
              <a:rPr lang="en-US" dirty="0" smtClean="0"/>
            </a:br>
            <a:r>
              <a:rPr lang="en-US" dirty="0" smtClean="0"/>
              <a:t>  - Click on “Format Background”</a:t>
            </a:r>
            <a:br>
              <a:rPr lang="en-US" dirty="0" smtClean="0"/>
            </a:br>
            <a:r>
              <a:rPr lang="en-US" dirty="0" smtClean="0"/>
              <a:t>  - Under “fill” select “Picture or texture fill”</a:t>
            </a:r>
            <a:br>
              <a:rPr lang="en-US" dirty="0" smtClean="0"/>
            </a:br>
            <a:r>
              <a:rPr lang="en-US" dirty="0" smtClean="0"/>
              <a:t>  - Then “insert picture from file”</a:t>
            </a:r>
          </a:p>
        </p:txBody>
      </p:sp>
      <p:sp>
        <p:nvSpPr>
          <p:cNvPr id="3" name="Text Placeholder 2"/>
          <p:cNvSpPr>
            <a:spLocks noGrp="1"/>
          </p:cNvSpPr>
          <p:nvPr>
            <p:ph type="body" sz="quarter" idx="17" hasCustomPrompt="1"/>
          </p:nvPr>
        </p:nvSpPr>
        <p:spPr>
          <a:xfrm>
            <a:off x="5495083" y="2893636"/>
            <a:ext cx="6459633" cy="3124200"/>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solidFill>
                  <a:srgbClr val="C00000"/>
                </a:solidFill>
                <a:latin typeface="+mj-lt"/>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GB" sz="2400" dirty="0" smtClean="0">
                <a:solidFill>
                  <a:srgbClr val="C5192D"/>
                </a:solidFill>
              </a:rPr>
              <a:t>IMPORTANT: For non-OECD/NEA pictures, make sure that you have the publisher's or author's permission. See the BIPs page for more information, http://intranet.oecd-nea.org/content/staff/basic.</a:t>
            </a:r>
            <a:br>
              <a:rPr lang="en-GB" sz="2400" dirty="0" smtClean="0">
                <a:solidFill>
                  <a:srgbClr val="C5192D"/>
                </a:solidFill>
              </a:rPr>
            </a:br>
            <a:r>
              <a:rPr lang="en-GB" sz="2400" dirty="0" smtClean="0">
                <a:solidFill>
                  <a:srgbClr val="C5192D"/>
                </a:solidFill>
              </a:rPr>
              <a:t/>
            </a:r>
            <a:br>
              <a:rPr lang="en-GB" sz="2400" dirty="0" smtClean="0">
                <a:solidFill>
                  <a:srgbClr val="C5192D"/>
                </a:solidFill>
              </a:rPr>
            </a:br>
            <a:r>
              <a:rPr lang="en-US" dirty="0" smtClean="0"/>
              <a:t>Remember to delete these text boxes when finished.</a:t>
            </a:r>
          </a:p>
        </p:txBody>
      </p:sp>
      <p:sp>
        <p:nvSpPr>
          <p:cNvPr id="23" name="Title 1"/>
          <p:cNvSpPr>
            <a:spLocks noGrp="1"/>
          </p:cNvSpPr>
          <p:nvPr>
            <p:ph type="title" hasCustomPrompt="1"/>
          </p:nvPr>
        </p:nvSpPr>
        <p:spPr>
          <a:xfrm>
            <a:off x="253037" y="1654628"/>
            <a:ext cx="4699963" cy="1698172"/>
          </a:xfrm>
          <a:prstGeom prst="rect">
            <a:avLst/>
          </a:prstGeom>
        </p:spPr>
        <p:txBody>
          <a:bodyPr/>
          <a:lstStyle>
            <a:lvl1pPr algn="l">
              <a:spcAft>
                <a:spcPts val="600"/>
              </a:spcAft>
              <a:defRPr sz="3300" spc="0">
                <a:solidFill>
                  <a:schemeClr val="bg1"/>
                </a:solidFill>
                <a:latin typeface="Verdana" panose="020B0604030504040204" pitchFamily="34" charset="0"/>
                <a:ea typeface="Verdana" panose="020B0604030504040204" pitchFamily="34" charset="0"/>
                <a:cs typeface="Microsoft Sans Serif" panose="020B0604020202020204" pitchFamily="34" charset="0"/>
              </a:defRPr>
            </a:lvl1pPr>
          </a:lstStyle>
          <a:p>
            <a:r>
              <a:rPr lang="en-GB" noProof="0" dirty="0" smtClean="0"/>
              <a:t>Title of the presentation</a:t>
            </a:r>
            <a:br>
              <a:rPr lang="en-GB" noProof="0" dirty="0" smtClean="0"/>
            </a:br>
            <a:r>
              <a:rPr lang="en-GB" noProof="0" dirty="0" smtClean="0"/>
              <a:t/>
            </a:r>
            <a:br>
              <a:rPr lang="en-GB" noProof="0" dirty="0" smtClean="0"/>
            </a:br>
            <a:endParaRPr lang="en-GB" noProof="0" dirty="0" smtClean="0"/>
          </a:p>
        </p:txBody>
      </p:sp>
      <p:sp>
        <p:nvSpPr>
          <p:cNvPr id="24" name="Text Placeholder 3"/>
          <p:cNvSpPr>
            <a:spLocks noGrp="1"/>
          </p:cNvSpPr>
          <p:nvPr>
            <p:ph type="body" sz="quarter" idx="13" hasCustomPrompt="1"/>
          </p:nvPr>
        </p:nvSpPr>
        <p:spPr>
          <a:xfrm>
            <a:off x="253037" y="5410200"/>
            <a:ext cx="4699963" cy="838200"/>
          </a:xfrm>
          <a:prstGeom prst="rect">
            <a:avLst/>
          </a:prstGeom>
        </p:spPr>
        <p:txBody>
          <a:bodyPr/>
          <a:lstStyle>
            <a:lvl1pPr marL="0" indent="0" algn="l">
              <a:buNone/>
              <a:defRPr sz="1600" b="1" baseline="0">
                <a:solidFill>
                  <a:schemeClr val="bg1">
                    <a:lumMod val="8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Presenter’s Name</a:t>
            </a:r>
            <a:br>
              <a:rPr lang="en-GB" noProof="0" dirty="0" smtClean="0"/>
            </a:br>
            <a:r>
              <a:rPr lang="en-GB" noProof="0" dirty="0" smtClean="0"/>
              <a:t>Title</a:t>
            </a:r>
          </a:p>
        </p:txBody>
      </p:sp>
      <p:sp>
        <p:nvSpPr>
          <p:cNvPr id="25" name="Text Placeholder 3"/>
          <p:cNvSpPr>
            <a:spLocks noGrp="1"/>
          </p:cNvSpPr>
          <p:nvPr>
            <p:ph type="body" sz="quarter" idx="18" hasCustomPrompt="1"/>
          </p:nvPr>
        </p:nvSpPr>
        <p:spPr>
          <a:xfrm>
            <a:off x="253036" y="3603172"/>
            <a:ext cx="4699963" cy="1197428"/>
          </a:xfrm>
          <a:prstGeom prst="rect">
            <a:avLst/>
          </a:prstGeom>
        </p:spPr>
        <p:txBody>
          <a:bodyPr/>
          <a:lstStyle>
            <a:lvl1pPr marL="0" indent="0" algn="l">
              <a:buNone/>
              <a:defRPr sz="2000" b="1" baseline="0">
                <a:solidFill>
                  <a:schemeClr val="bg1">
                    <a:lumMod val="95000"/>
                  </a:schemeClr>
                </a:solidFill>
                <a:latin typeface="Verdana" panose="020B0604030504040204" pitchFamily="34" charset="0"/>
                <a:ea typeface="Verdana"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smtClean="0"/>
              <a:t>Subtitle of the presentation</a:t>
            </a:r>
          </a:p>
        </p:txBody>
      </p:sp>
    </p:spTree>
    <p:extLst>
      <p:ext uri="{BB962C8B-B14F-4D97-AF65-F5344CB8AC3E}">
        <p14:creationId xmlns:p14="http://schemas.microsoft.com/office/powerpoint/2010/main" val="381523266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13" name="Rectangle 12"/>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solidFill>
                <a:srgbClr val="006699"/>
              </a:solidFill>
              <a:latin typeface="Verdana" panose="020B0604030504040204" pitchFamily="34" charset="0"/>
              <a:ea typeface="Verdana" panose="020B0604030504040204" pitchFamily="34" charset="0"/>
              <a:cs typeface="Arial" pitchFamily="34" charset="0"/>
            </a:endParaRPr>
          </a:p>
        </p:txBody>
      </p:sp>
      <p:sp>
        <p:nvSpPr>
          <p:cNvPr id="2" name="Title 1"/>
          <p:cNvSpPr>
            <a:spLocks noGrp="1"/>
          </p:cNvSpPr>
          <p:nvPr>
            <p:ph type="title" hasCustomPrompt="1"/>
          </p:nvPr>
        </p:nvSpPr>
        <p:spPr>
          <a:xfrm>
            <a:off x="266700" y="228600"/>
            <a:ext cx="11664000" cy="540000"/>
          </a:xfrm>
          <a:prstGeom prst="rect">
            <a:avLst/>
          </a:prstGeom>
        </p:spPr>
        <p:txBody>
          <a:bodyPr/>
          <a:lstStyle>
            <a:lvl1pPr algn="l">
              <a:defRPr sz="2800" baseline="0">
                <a:solidFill>
                  <a:srgbClr val="006699"/>
                </a:solidFill>
                <a:latin typeface="Verdana" panose="020B0604030504040204" pitchFamily="34" charset="0"/>
                <a:ea typeface="Verdana" panose="020B0604030504040204" pitchFamily="34" charset="0"/>
              </a:defRPr>
            </a:lvl1pPr>
          </a:lstStyle>
          <a:p>
            <a:r>
              <a:rPr lang="en-GB" noProof="0" dirty="0" smtClean="0"/>
              <a:t>Click to add bullet list/body text title</a:t>
            </a:r>
            <a:endParaRPr lang="en-GB" noProof="0" dirty="0"/>
          </a:p>
        </p:txBody>
      </p:sp>
      <p:sp>
        <p:nvSpPr>
          <p:cNvPr id="11" name="Text Placeholder 10"/>
          <p:cNvSpPr>
            <a:spLocks noGrp="1"/>
          </p:cNvSpPr>
          <p:nvPr>
            <p:ph type="body" sz="quarter" idx="10" hasCustomPrompt="1"/>
          </p:nvPr>
        </p:nvSpPr>
        <p:spPr>
          <a:xfrm>
            <a:off x="266700" y="1371600"/>
            <a:ext cx="11658600" cy="4724400"/>
          </a:xfrm>
          <a:prstGeom prst="rect">
            <a:avLst/>
          </a:prstGeom>
        </p:spPr>
        <p:txBody>
          <a:bodyPr/>
          <a:lstStyle>
            <a:lvl1pPr marL="216000" indent="-216000">
              <a:spcBef>
                <a:spcPts val="0"/>
              </a:spcBef>
              <a:spcAft>
                <a:spcPts val="600"/>
              </a:spcAft>
              <a:defRPr sz="2000" baseline="0">
                <a:solidFill>
                  <a:srgbClr val="006699"/>
                </a:solidFill>
                <a:latin typeface="Verdana" panose="020B0604030504040204" pitchFamily="34" charset="0"/>
                <a:ea typeface="Verdana" panose="020B0604030504040204" pitchFamily="34" charset="0"/>
              </a:defRPr>
            </a:lvl1pPr>
            <a:lvl2pPr marL="432000" indent="-216000">
              <a:spcBef>
                <a:spcPts val="0"/>
              </a:spcBef>
              <a:spcAft>
                <a:spcPts val="600"/>
              </a:spcAft>
              <a:buFont typeface="Arial" panose="020B0604020202020204" pitchFamily="34" charset="0"/>
              <a:buChar char="•"/>
              <a:defRPr sz="2000">
                <a:solidFill>
                  <a:srgbClr val="006699"/>
                </a:solidFill>
                <a:latin typeface="Verdana" panose="020B0604030504040204" pitchFamily="34" charset="0"/>
                <a:ea typeface="Verdana" panose="020B0604030504040204" pitchFamily="34" charset="0"/>
              </a:defRPr>
            </a:lvl2pPr>
            <a:lvl3pPr marL="648000" indent="-216000">
              <a:spcBef>
                <a:spcPts val="0"/>
              </a:spcBef>
              <a:spcAft>
                <a:spcPts val="600"/>
              </a:spcAft>
              <a:defRPr sz="1800">
                <a:solidFill>
                  <a:srgbClr val="006699"/>
                </a:solidFill>
                <a:latin typeface="Verdana" panose="020B0604030504040204" pitchFamily="34" charset="0"/>
                <a:ea typeface="Verdana" panose="020B0604030504040204" pitchFamily="34" charset="0"/>
              </a:defRPr>
            </a:lvl3pPr>
            <a:lvl4pPr marL="864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4pPr>
            <a:lvl5pPr marL="1080000" indent="0">
              <a:spcBef>
                <a:spcPts val="0"/>
              </a:spcBef>
              <a:spcAft>
                <a:spcPts val="600"/>
              </a:spcAft>
              <a:buNone/>
              <a:defRPr sz="1600">
                <a:solidFill>
                  <a:srgbClr val="006699"/>
                </a:solidFill>
                <a:latin typeface="Verdana" panose="020B0604030504040204" pitchFamily="34" charset="0"/>
                <a:ea typeface="Verdana" panose="020B0604030504040204" pitchFamily="34" charset="0"/>
              </a:defRPr>
            </a:lvl5pPr>
            <a:lvl6pPr>
              <a:defRPr sz="1600">
                <a:solidFill>
                  <a:srgbClr val="006699"/>
                </a:solidFill>
                <a:latin typeface="Verdana" panose="020B0604030504040204" pitchFamily="34" charset="0"/>
                <a:ea typeface="Verdana" panose="020B0604030504040204" pitchFamily="34" charset="0"/>
              </a:defRPr>
            </a:lvl6pPr>
            <a:lvl7pPr>
              <a:defRPr sz="1600">
                <a:solidFill>
                  <a:srgbClr val="006699"/>
                </a:solidFill>
              </a:defRPr>
            </a:lvl7pPr>
            <a:lvl8pPr>
              <a:defRPr sz="1600">
                <a:solidFill>
                  <a:srgbClr val="006699"/>
                </a:solidFill>
              </a:defRPr>
            </a:lvl8pPr>
            <a:lvl9pPr>
              <a:defRPr sz="1600">
                <a:solidFill>
                  <a:srgbClr val="006699"/>
                </a:solidFill>
              </a:defRPr>
            </a:lvl9pPr>
          </a:lstStyle>
          <a:p>
            <a:pPr lvl="0"/>
            <a:r>
              <a:rPr lang="en-GB" noProof="0" dirty="0" smtClean="0"/>
              <a:t>Click to start bullet list. Font is automatically set as Verdana. Avoid using font sizes below 16 pt.</a:t>
            </a:r>
            <a:br>
              <a:rPr lang="en-GB" noProof="0" dirty="0" smtClean="0"/>
            </a:br>
            <a:r>
              <a:rPr lang="en-GB" noProof="0" dirty="0" smtClean="0"/>
              <a:t>When pasting text into the template, use the paste option “Use Destination Theme” or “keep text only”</a:t>
            </a:r>
            <a:br>
              <a:rPr lang="en-GB" noProof="0" dirty="0" smtClean="0"/>
            </a:br>
            <a:endParaRPr lang="en-GB" noProof="0" dirty="0"/>
          </a:p>
        </p:txBody>
      </p:sp>
    </p:spTree>
    <p:extLst>
      <p:ext uri="{BB962C8B-B14F-4D97-AF65-F5344CB8AC3E}">
        <p14:creationId xmlns:p14="http://schemas.microsoft.com/office/powerpoint/2010/main" val="2774868407"/>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6" name="Rectangle 5"/>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ontserrat" panose="00000500000000000000" pitchFamily="50" charset="0"/>
              <a:cs typeface="Arial" pitchFamily="34" charset="0"/>
            </a:endParaRPr>
          </a:p>
        </p:txBody>
      </p:sp>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baseline="0">
                <a:solidFill>
                  <a:srgbClr val="006699"/>
                </a:solidFill>
                <a:latin typeface="Verdana" panose="020B0604030504040204" pitchFamily="34" charset="0"/>
                <a:ea typeface="Verdana" panose="020B0604030504040204" pitchFamily="34" charset="0"/>
              </a:defRPr>
            </a:lvl1pPr>
          </a:lstStyle>
          <a:p>
            <a:r>
              <a:rPr lang="en-GB" noProof="0" dirty="0" smtClean="0"/>
              <a:t>Click to add bullet list title</a:t>
            </a:r>
            <a:endParaRPr lang="en-GB" noProof="0" dirty="0"/>
          </a:p>
        </p:txBody>
      </p:sp>
      <p:graphicFrame>
        <p:nvGraphicFramePr>
          <p:cNvPr id="4" name="SmartArt Placeholder 4"/>
          <p:cNvGraphicFramePr>
            <a:graphicFrameLocks/>
          </p:cNvGraphicFramePr>
          <p:nvPr userDrawn="1">
            <p:extLst>
              <p:ext uri="{D42A27DB-BD31-4B8C-83A1-F6EECF244321}">
                <p14:modId xmlns:p14="http://schemas.microsoft.com/office/powerpoint/2010/main" val="2572821888"/>
              </p:ext>
            </p:extLst>
          </p:nvPr>
        </p:nvGraphicFramePr>
        <p:xfrm>
          <a:off x="264000" y="1225800"/>
          <a:ext cx="11664000" cy="5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699981"/>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ontserrat" panose="00000500000000000000" pitchFamily="50" charset="0"/>
              <a:cs typeface="Arial" pitchFamily="34" charset="0"/>
            </a:endParaRPr>
          </a:p>
        </p:txBody>
      </p:sp>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Verdana" panose="020B0604030504040204" pitchFamily="34" charset="0"/>
                <a:ea typeface="Verdana" panose="020B0604030504040204" pitchFamily="34" charset="0"/>
              </a:defRPr>
            </a:lvl1pPr>
          </a:lstStyle>
          <a:p>
            <a:r>
              <a:rPr lang="en-GB" noProof="0" dirty="0" smtClean="0"/>
              <a:t>Click to add chart title</a:t>
            </a:r>
            <a:endParaRPr lang="en-GB" noProof="0" dirty="0"/>
          </a:p>
        </p:txBody>
      </p:sp>
      <p:sp>
        <p:nvSpPr>
          <p:cNvPr id="3" name="Chart Placeholder 4"/>
          <p:cNvSpPr>
            <a:spLocks noGrp="1"/>
          </p:cNvSpPr>
          <p:nvPr>
            <p:ph type="chart" sz="quarter" idx="10" hasCustomPrompt="1"/>
          </p:nvPr>
        </p:nvSpPr>
        <p:spPr>
          <a:xfrm>
            <a:off x="264000" y="1371600"/>
            <a:ext cx="11664000" cy="4495800"/>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baseline="0">
                <a:solidFill>
                  <a:schemeClr val="tx1"/>
                </a:solidFill>
                <a:latin typeface="+mj-lt"/>
                <a:ea typeface="Verdana" panose="020B0604030504040204" pitchFamily="34" charset="0"/>
              </a:defRPr>
            </a:lvl1pPr>
          </a:lstStyle>
          <a:p>
            <a:r>
              <a:rPr lang="en-GB" noProof="0" dirty="0" smtClean="0"/>
              <a:t>Click icon to add chart - Trebuchet MS font will be automatically applied.</a:t>
            </a:r>
            <a:br>
              <a:rPr lang="en-GB" noProof="0" dirty="0" smtClean="0"/>
            </a:br>
            <a:r>
              <a:rPr lang="en-GB" noProof="0" dirty="0" smtClean="0"/>
              <a:t>If you want to copy and paste from MS Word or Excel, use the paste option “Use Destination Theme”, the correct font and style can be automatically applied by selecting a “Chart Style” under the “Chart Tools Design” tab.</a:t>
            </a:r>
            <a:br>
              <a:rPr lang="en-GB" noProof="0" dirty="0" smtClean="0"/>
            </a:br>
            <a:r>
              <a:rPr lang="en-GB" noProof="0" dirty="0" smtClean="0"/>
              <a:t>If possible avoid pasting the chart as an image.</a:t>
            </a:r>
            <a:br>
              <a:rPr lang="en-GB" noProof="0" dirty="0" smtClean="0"/>
            </a:br>
            <a:r>
              <a:rPr lang="en-GB" noProof="0" dirty="0" smtClean="0"/>
              <a:t>If possible avoid font sizes below 14 pt.</a:t>
            </a:r>
          </a:p>
          <a:p>
            <a:endParaRPr lang="en-GB" noProof="0" dirty="0" smtClean="0"/>
          </a:p>
        </p:txBody>
      </p:sp>
      <p:sp>
        <p:nvSpPr>
          <p:cNvPr id="5" name="Text Placeholder 3"/>
          <p:cNvSpPr>
            <a:spLocks noGrp="1"/>
          </p:cNvSpPr>
          <p:nvPr>
            <p:ph type="body" sz="quarter" idx="11" hasCustomPrompt="1"/>
          </p:nvPr>
        </p:nvSpPr>
        <p:spPr>
          <a:xfrm>
            <a:off x="264000" y="5943600"/>
            <a:ext cx="11664000" cy="357187"/>
          </a:xfrm>
          <a:prstGeom prst="rect">
            <a:avLst/>
          </a:prstGeom>
        </p:spPr>
        <p:txBody>
          <a:bodyPr/>
          <a:lstStyle>
            <a:lvl1pPr marL="0" indent="0">
              <a:buNone/>
              <a:defRPr sz="1100" baseline="0">
                <a:latin typeface="+mn-lt"/>
                <a:ea typeface="Verdana" panose="020B0604030504040204" pitchFamily="34" charset="0"/>
              </a:defRPr>
            </a:lvl1pPr>
            <a:lvl2pPr>
              <a:defRPr sz="1600"/>
            </a:lvl2pPr>
            <a:lvl3pPr>
              <a:defRPr sz="1600"/>
            </a:lvl3pPr>
            <a:lvl4pPr>
              <a:defRPr sz="1600"/>
            </a:lvl4pPr>
            <a:lvl5pPr>
              <a:defRPr sz="1600"/>
            </a:lvl5pPr>
          </a:lstStyle>
          <a:p>
            <a:pPr lvl="0"/>
            <a:r>
              <a:rPr lang="en-GB" noProof="0" dirty="0" smtClean="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smtClean="0"/>
          </a:p>
        </p:txBody>
      </p:sp>
    </p:spTree>
    <p:extLst>
      <p:ext uri="{BB962C8B-B14F-4D97-AF65-F5344CB8AC3E}">
        <p14:creationId xmlns:p14="http://schemas.microsoft.com/office/powerpoint/2010/main" val="4096962567"/>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box">
    <p:spTree>
      <p:nvGrpSpPr>
        <p:cNvPr id="1" name=""/>
        <p:cNvGrpSpPr/>
        <p:nvPr/>
      </p:nvGrpSpPr>
      <p:grpSpPr>
        <a:xfrm>
          <a:off x="0" y="0"/>
          <a:ext cx="0" cy="0"/>
          <a:chOff x="0" y="0"/>
          <a:chExt cx="0" cy="0"/>
        </a:xfrm>
      </p:grpSpPr>
      <p:sp>
        <p:nvSpPr>
          <p:cNvPr id="7" name="Rectangle 6"/>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ontserrat" panose="00000500000000000000" pitchFamily="50" charset="0"/>
              <a:cs typeface="Arial" pitchFamily="34" charset="0"/>
            </a:endParaRPr>
          </a:p>
        </p:txBody>
      </p:sp>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Verdana" panose="020B0604030504040204" pitchFamily="34" charset="0"/>
                <a:ea typeface="Verdana" panose="020B0604030504040204" pitchFamily="34" charset="0"/>
              </a:defRPr>
            </a:lvl1pPr>
          </a:lstStyle>
          <a:p>
            <a:r>
              <a:rPr lang="en-GB" noProof="0" dirty="0" smtClean="0"/>
              <a:t>Click to add slide title</a:t>
            </a:r>
            <a:endParaRPr lang="en-GB" noProof="0" dirty="0"/>
          </a:p>
        </p:txBody>
      </p:sp>
      <p:sp>
        <p:nvSpPr>
          <p:cNvPr id="3" name="Chart Placeholder 4"/>
          <p:cNvSpPr>
            <a:spLocks noGrp="1"/>
          </p:cNvSpPr>
          <p:nvPr>
            <p:ph type="chart" sz="quarter" idx="10" hasCustomPrompt="1"/>
          </p:nvPr>
        </p:nvSpPr>
        <p:spPr>
          <a:xfrm>
            <a:off x="264000" y="1745690"/>
            <a:ext cx="5755800" cy="4045509"/>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baseline="0">
                <a:latin typeface="+mj-lt"/>
                <a:ea typeface="Verdana" panose="020B0604030504040204" pitchFamily="34" charset="0"/>
              </a:defRPr>
            </a:lvl1pPr>
          </a:lstStyle>
          <a:p>
            <a:r>
              <a:rPr lang="en-GB" noProof="0" dirty="0" smtClean="0"/>
              <a:t>Click icon to add chart - Trebuchet MS font will be automatically applied.</a:t>
            </a:r>
            <a:br>
              <a:rPr lang="en-GB" noProof="0" dirty="0" smtClean="0"/>
            </a:br>
            <a:r>
              <a:rPr lang="en-GB" noProof="0" dirty="0" smtClean="0"/>
              <a:t>If you want to copy and paste from MS Word or Excel, use the paste option “Use Destination Theme”, the correct font and style can be automatically applied by selecting a “Chart Style” under the “Chart Tools Design” tab.</a:t>
            </a:r>
            <a:br>
              <a:rPr lang="en-GB" noProof="0" dirty="0" smtClean="0"/>
            </a:br>
            <a:r>
              <a:rPr lang="en-GB" noProof="0" dirty="0" smtClean="0"/>
              <a:t>If possible avoid pasting the chart as an image </a:t>
            </a:r>
            <a:br>
              <a:rPr lang="en-GB" noProof="0" dirty="0" smtClean="0"/>
            </a:br>
            <a:r>
              <a:rPr lang="en-GB" noProof="0" dirty="0" smtClean="0"/>
              <a:t>If possible avoid font sizes below 14 pt.</a:t>
            </a:r>
          </a:p>
          <a:p>
            <a:endParaRPr lang="en-GB" noProof="0" dirty="0" smtClean="0"/>
          </a:p>
        </p:txBody>
      </p:sp>
      <p:sp>
        <p:nvSpPr>
          <p:cNvPr id="5" name="Text Placeholder 3"/>
          <p:cNvSpPr>
            <a:spLocks noGrp="1"/>
          </p:cNvSpPr>
          <p:nvPr>
            <p:ph type="body" sz="quarter" idx="11" hasCustomPrompt="1"/>
          </p:nvPr>
        </p:nvSpPr>
        <p:spPr>
          <a:xfrm>
            <a:off x="264000" y="5943600"/>
            <a:ext cx="11775600" cy="357187"/>
          </a:xfrm>
          <a:prstGeom prst="rect">
            <a:avLst/>
          </a:prstGeom>
        </p:spPr>
        <p:txBody>
          <a:bodyPr/>
          <a:lstStyle>
            <a:lvl1pPr marL="0" indent="0">
              <a:buNone/>
              <a:defRPr sz="1100" baseline="0">
                <a:latin typeface="+mn-lt"/>
                <a:ea typeface="Verdana" panose="020B0604030504040204" pitchFamily="34" charset="0"/>
              </a:defRPr>
            </a:lvl1pPr>
            <a:lvl2pPr>
              <a:defRPr sz="1600"/>
            </a:lvl2pPr>
            <a:lvl3pPr>
              <a:defRPr sz="1600"/>
            </a:lvl3pPr>
            <a:lvl4pPr>
              <a:defRPr sz="1600"/>
            </a:lvl4pPr>
            <a:lvl5pPr>
              <a:defRPr sz="1600"/>
            </a:lvl5pPr>
          </a:lstStyle>
          <a:p>
            <a:pPr lvl="0"/>
            <a:r>
              <a:rPr lang="en-GB" noProof="0" dirty="0" smtClean="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smtClean="0"/>
          </a:p>
        </p:txBody>
      </p:sp>
      <p:sp>
        <p:nvSpPr>
          <p:cNvPr id="6" name="Text Placeholder 10"/>
          <p:cNvSpPr>
            <a:spLocks noGrp="1"/>
          </p:cNvSpPr>
          <p:nvPr>
            <p:ph type="body" sz="quarter" idx="12" hasCustomPrompt="1"/>
          </p:nvPr>
        </p:nvSpPr>
        <p:spPr>
          <a:xfrm>
            <a:off x="6400800" y="1225800"/>
            <a:ext cx="5527200" cy="4565400"/>
          </a:xfrm>
          <a:prstGeom prst="rect">
            <a:avLst/>
          </a:prstGeom>
        </p:spPr>
        <p:txBody>
          <a:bodyPr/>
          <a:lstStyle>
            <a:lvl1pPr marL="0" indent="0">
              <a:spcBef>
                <a:spcPts val="0"/>
              </a:spcBef>
              <a:spcAft>
                <a:spcPts val="600"/>
              </a:spcAft>
              <a:buFont typeface="Arial" panose="020B0604020202020204" pitchFamily="34" charset="0"/>
              <a:buNone/>
              <a:defRPr sz="2000" baseline="0">
                <a:solidFill>
                  <a:srgbClr val="006699"/>
                </a:solidFill>
                <a:latin typeface="Verdana" panose="020B0604030504040204" pitchFamily="34" charset="0"/>
                <a:ea typeface="Verdana" panose="020B0604030504040204" pitchFamily="34" charset="0"/>
              </a:defRPr>
            </a:lvl1pPr>
            <a:lvl2pPr marL="216000" indent="-216000">
              <a:spcBef>
                <a:spcPts val="0"/>
              </a:spcBef>
              <a:spcAft>
                <a:spcPts val="600"/>
              </a:spcAft>
              <a:buFont typeface="Arial" panose="020B0604020202020204" pitchFamily="34" charset="0"/>
              <a:buChar char="•"/>
              <a:defRPr sz="2000">
                <a:solidFill>
                  <a:srgbClr val="006699"/>
                </a:solidFill>
                <a:latin typeface="Verdana" panose="020B0604030504040204" pitchFamily="34" charset="0"/>
                <a:ea typeface="Verdana" panose="020B0604030504040204" pitchFamily="34" charset="0"/>
              </a:defRPr>
            </a:lvl2pPr>
            <a:lvl3pPr marL="432000" indent="-216000">
              <a:spcBef>
                <a:spcPts val="0"/>
              </a:spcBef>
              <a:spcAft>
                <a:spcPts val="600"/>
              </a:spcAft>
              <a:defRPr sz="1800">
                <a:solidFill>
                  <a:srgbClr val="006699"/>
                </a:solidFill>
                <a:latin typeface="Verdana" panose="020B0604030504040204" pitchFamily="34" charset="0"/>
                <a:ea typeface="Verdana" panose="020B0604030504040204" pitchFamily="34" charset="0"/>
              </a:defRPr>
            </a:lvl3pPr>
            <a:lvl4pPr marL="648000" indent="-216000">
              <a:spcBef>
                <a:spcPts val="0"/>
              </a:spcBef>
              <a:spcAft>
                <a:spcPts val="600"/>
              </a:spcAft>
              <a:defRPr sz="1600">
                <a:solidFill>
                  <a:srgbClr val="006699"/>
                </a:solidFill>
                <a:latin typeface="Verdana" panose="020B0604030504040204" pitchFamily="34" charset="0"/>
                <a:ea typeface="Verdana" panose="020B0604030504040204" pitchFamily="34" charset="0"/>
              </a:defRPr>
            </a:lvl4pPr>
            <a:lvl5pPr marL="864000">
              <a:defRPr sz="1600">
                <a:solidFill>
                  <a:srgbClr val="006699"/>
                </a:solidFill>
                <a:latin typeface="Verdana" panose="020B0604030504040204" pitchFamily="34" charset="0"/>
                <a:ea typeface="Verdana" panose="020B0604030504040204" pitchFamily="34" charset="0"/>
              </a:defRPr>
            </a:lvl5pPr>
            <a:lvl6pPr marL="1080000">
              <a:spcBef>
                <a:spcPts val="0"/>
              </a:spcBef>
              <a:spcAft>
                <a:spcPts val="600"/>
              </a:spcAft>
              <a:defRPr sz="1600">
                <a:solidFill>
                  <a:srgbClr val="006699"/>
                </a:solidFill>
                <a:latin typeface="Verdana" panose="020B0604030504040204" pitchFamily="34" charset="0"/>
                <a:ea typeface="Verdana" panose="020B0604030504040204" pitchFamily="34" charset="0"/>
              </a:defRPr>
            </a:lvl6pPr>
            <a:lvl7pPr>
              <a:defRPr sz="1600">
                <a:solidFill>
                  <a:srgbClr val="006699"/>
                </a:solidFill>
              </a:defRPr>
            </a:lvl7pPr>
            <a:lvl8pPr>
              <a:defRPr sz="1600">
                <a:solidFill>
                  <a:srgbClr val="006699"/>
                </a:solidFill>
              </a:defRPr>
            </a:lvl8pPr>
          </a:lstStyle>
          <a:p>
            <a:pPr lvl="0"/>
            <a:r>
              <a:rPr lang="en-GB" noProof="0" dirty="0" smtClean="0"/>
              <a:t>Click to insert text. Font is automatically set as Verdana. Avoid using font sizes below 16 pt.</a:t>
            </a:r>
            <a:br>
              <a:rPr lang="en-GB" noProof="0" dirty="0" smtClean="0"/>
            </a:br>
            <a:r>
              <a:rPr lang="en-GB" noProof="0" dirty="0" smtClean="0"/>
              <a:t>When pasting text into the template, use the paste option “Use Destination Theme” or “keep text only”</a:t>
            </a:r>
            <a:br>
              <a:rPr lang="en-GB" noProof="0" dirty="0" smtClean="0"/>
            </a:br>
            <a:endParaRPr lang="en-GB" noProof="0" dirty="0"/>
          </a:p>
        </p:txBody>
      </p:sp>
      <p:sp>
        <p:nvSpPr>
          <p:cNvPr id="10" name="Text Placeholder 9"/>
          <p:cNvSpPr>
            <a:spLocks noGrp="1"/>
          </p:cNvSpPr>
          <p:nvPr>
            <p:ph type="body" sz="quarter" idx="13" hasCustomPrompt="1"/>
          </p:nvPr>
        </p:nvSpPr>
        <p:spPr>
          <a:xfrm>
            <a:off x="263525" y="1247010"/>
            <a:ext cx="5756275" cy="457200"/>
          </a:xfrm>
          <a:prstGeom prst="rect">
            <a:avLst/>
          </a:prstGeom>
        </p:spPr>
        <p:txBody>
          <a:bodyPr/>
          <a:lstStyle>
            <a:lvl1pPr marL="0" indent="0" algn="ctr">
              <a:buNone/>
              <a:defRPr sz="1600" b="1">
                <a:solidFill>
                  <a:srgbClr val="006699"/>
                </a:solidFill>
                <a:latin typeface="Verdana" panose="020B0604030504040204" pitchFamily="34" charset="0"/>
                <a:ea typeface="Verdana" panose="020B0604030504040204" pitchFamily="34" charset="0"/>
              </a:defRPr>
            </a:lvl1pPr>
          </a:lstStyle>
          <a:p>
            <a:pPr lvl="0"/>
            <a:r>
              <a:rPr lang="en-GB" noProof="0" dirty="0" smtClean="0"/>
              <a:t>Click to add chart title</a:t>
            </a:r>
            <a:endParaRPr lang="en-GB" dirty="0"/>
          </a:p>
        </p:txBody>
      </p:sp>
    </p:spTree>
    <p:extLst>
      <p:ext uri="{BB962C8B-B14F-4D97-AF65-F5344CB8AC3E}">
        <p14:creationId xmlns:p14="http://schemas.microsoft.com/office/powerpoint/2010/main" val="320389655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7.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7.jpeg"/><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477000"/>
            <a:ext cx="12192000" cy="381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smtClean="0">
                <a:solidFill>
                  <a:srgbClr val="006699"/>
                </a:solidFill>
                <a:latin typeface="Verdana" panose="020B0604030504040204" pitchFamily="34" charset="0"/>
                <a:ea typeface="Verdana" panose="020B0604030504040204" pitchFamily="34" charset="0"/>
                <a:cs typeface="Arial" pitchFamily="34" charset="0"/>
              </a:rPr>
              <a:t>© 2022 OECD/NEA</a:t>
            </a:r>
            <a:endParaRPr lang="en-US" sz="700" b="1" dirty="0">
              <a:solidFill>
                <a:srgbClr val="006699"/>
              </a:solidFill>
              <a:latin typeface="Verdana" panose="020B0604030504040204" pitchFamily="34" charset="0"/>
              <a:ea typeface="Verdana" panose="020B0604030504040204" pitchFamily="34" charset="0"/>
              <a:cs typeface="Arial" pitchFamily="34" charset="0"/>
            </a:endParaRPr>
          </a:p>
        </p:txBody>
      </p:sp>
      <p:sp>
        <p:nvSpPr>
          <p:cNvPr id="2" name="TextBox 1"/>
          <p:cNvSpPr txBox="1"/>
          <p:nvPr userDrawn="1"/>
        </p:nvSpPr>
        <p:spPr>
          <a:xfrm>
            <a:off x="10439400" y="6536694"/>
            <a:ext cx="1600200" cy="261610"/>
          </a:xfrm>
          <a:prstGeom prst="rect">
            <a:avLst/>
          </a:prstGeom>
          <a:noFill/>
        </p:spPr>
        <p:txBody>
          <a:bodyPr wrap="square" rtlCol="0" anchor="ctr">
            <a:spAutoFit/>
          </a:bodyPr>
          <a:lstStyle/>
          <a:p>
            <a:pPr algn="r"/>
            <a:fld id="{EE27CC96-3518-487B-96D3-A00378B46DDB}" type="slidenum">
              <a:rPr lang="fr-FR" sz="1100" b="1" smtClean="0">
                <a:solidFill>
                  <a:srgbClr val="006699"/>
                </a:solidFill>
                <a:latin typeface="Verdana" panose="020B0604030504040204" pitchFamily="34" charset="0"/>
                <a:ea typeface="Verdana" panose="020B0604030504040204" pitchFamily="34" charset="0"/>
              </a:rPr>
              <a:pPr algn="r"/>
              <a:t>‹#›</a:t>
            </a:fld>
            <a:endParaRPr lang="en-GB" sz="1100" b="1" dirty="0">
              <a:solidFill>
                <a:srgbClr val="006699"/>
              </a:solidFill>
              <a:latin typeface="Verdana" panose="020B0604030504040204" pitchFamily="34" charset="0"/>
              <a:ea typeface="Verdana" panose="020B0604030504040204" pitchFamily="34" charset="0"/>
            </a:endParaRPr>
          </a:p>
        </p:txBody>
      </p:sp>
      <p:sp>
        <p:nvSpPr>
          <p:cNvPr id="3" name="Rectangle 2"/>
          <p:cNvSpPr/>
          <p:nvPr userDrawn="1"/>
        </p:nvSpPr>
        <p:spPr>
          <a:xfrm>
            <a:off x="5451433" y="6559777"/>
            <a:ext cx="1289134" cy="215444"/>
          </a:xfrm>
          <a:prstGeom prst="rect">
            <a:avLst/>
          </a:prstGeom>
        </p:spPr>
        <p:txBody>
          <a:bodyPr wrap="none">
            <a:spAutoFit/>
          </a:bodyPr>
          <a:lstStyle/>
          <a:p>
            <a:pPr algn="ctr"/>
            <a:r>
              <a:rPr lang="en-GB" sz="800" b="1" kern="1200" dirty="0" smtClean="0">
                <a:solidFill>
                  <a:srgbClr val="006699"/>
                </a:solidFill>
                <a:latin typeface="Verdana" panose="020B0604030504040204" pitchFamily="34" charset="0"/>
                <a:ea typeface="Verdana" panose="020B0604030504040204" pitchFamily="34" charset="0"/>
                <a:cs typeface="Arial" pitchFamily="34" charset="0"/>
              </a:rPr>
              <a:t>www.oecd-nea.org</a:t>
            </a:r>
            <a:endParaRPr lang="en-GB" sz="800" b="1" kern="1200" dirty="0">
              <a:solidFill>
                <a:srgbClr val="006699"/>
              </a:solidFill>
              <a:latin typeface="Verdana" panose="020B0604030504040204" pitchFamily="34" charset="0"/>
              <a:ea typeface="Verdana" panose="020B0604030504040204"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209" r:id="rId1"/>
    <p:sldLayoutId id="2147484215" r:id="rId2"/>
    <p:sldLayoutId id="2147484224" r:id="rId3"/>
    <p:sldLayoutId id="2147484213" r:id="rId4"/>
    <p:sldLayoutId id="2147484220" r:id="rId5"/>
    <p:sldLayoutId id="2147484211" r:id="rId6"/>
    <p:sldLayoutId id="2147484212" r:id="rId7"/>
    <p:sldLayoutId id="2147484208" r:id="rId8"/>
    <p:sldLayoutId id="2147484223" r:id="rId9"/>
    <p:sldLayoutId id="2147484227" r:id="rId10"/>
    <p:sldLayoutId id="2147484225" r:id="rId11"/>
    <p:sldLayoutId id="2147484210" r:id="rId12"/>
    <p:sldLayoutId id="2147484226" r:id="rId13"/>
    <p:sldLayoutId id="2147484228" r:id="rId14"/>
    <p:sldLayoutId id="2147484206" r:id="rId15"/>
    <p:sldLayoutId id="2147484222" r:id="rId16"/>
    <p:sldLayoutId id="2147484214" r:id="rId17"/>
    <p:sldLayoutId id="2147484237" r:id="rId18"/>
    <p:sldLayoutId id="2147484238" r:id="rId19"/>
    <p:sldLayoutId id="2147484254" r:id="rId20"/>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3200" b="1" kern="1200">
          <a:solidFill>
            <a:schemeClr val="accent1"/>
          </a:solidFill>
          <a:latin typeface="Montserrat" panose="00000500000000000000" pitchFamily="50" charset="0"/>
          <a:ea typeface="+mj-ea"/>
          <a:cs typeface="Arial" pitchFamily="34" charset="0"/>
        </a:defRPr>
      </a:lvl1pPr>
      <a:lvl2pPr algn="ctr" rtl="0" eaLnBrk="0" fontAlgn="base" hangingPunct="0">
        <a:spcBef>
          <a:spcPct val="0"/>
        </a:spcBef>
        <a:spcAft>
          <a:spcPct val="0"/>
        </a:spcAft>
        <a:defRPr sz="3200" b="1">
          <a:solidFill>
            <a:schemeClr val="accent1"/>
          </a:solidFill>
          <a:latin typeface="Arial" charset="0"/>
          <a:cs typeface="Arial" charset="0"/>
        </a:defRPr>
      </a:lvl2pPr>
      <a:lvl3pPr algn="ctr" rtl="0" eaLnBrk="0" fontAlgn="base" hangingPunct="0">
        <a:spcBef>
          <a:spcPct val="0"/>
        </a:spcBef>
        <a:spcAft>
          <a:spcPct val="0"/>
        </a:spcAft>
        <a:defRPr sz="3200" b="1">
          <a:solidFill>
            <a:schemeClr val="accent1"/>
          </a:solidFill>
          <a:latin typeface="Arial" charset="0"/>
          <a:cs typeface="Arial" charset="0"/>
        </a:defRPr>
      </a:lvl3pPr>
      <a:lvl4pPr algn="ctr" rtl="0" eaLnBrk="0" fontAlgn="base" hangingPunct="0">
        <a:spcBef>
          <a:spcPct val="0"/>
        </a:spcBef>
        <a:spcAft>
          <a:spcPct val="0"/>
        </a:spcAft>
        <a:defRPr sz="3200" b="1">
          <a:solidFill>
            <a:schemeClr val="accent1"/>
          </a:solidFill>
          <a:latin typeface="Arial" charset="0"/>
          <a:cs typeface="Arial" charset="0"/>
        </a:defRPr>
      </a:lvl4pPr>
      <a:lvl5pPr algn="ctr" rtl="0" eaLnBrk="0" fontAlgn="base" hangingPunct="0">
        <a:spcBef>
          <a:spcPct val="0"/>
        </a:spcBef>
        <a:spcAft>
          <a:spcPct val="0"/>
        </a:spcAft>
        <a:defRPr sz="32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ontserrat" panose="00000500000000000000" pitchFamily="50"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ontserrat" panose="00000500000000000000" pitchFamily="50"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ontserrat" panose="00000500000000000000" pitchFamily="50" charset="0"/>
          <a:ea typeface="+mn-ea"/>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ontserrat" panose="00000500000000000000" pitchFamily="50"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ontserrat" panose="00000500000000000000" pitchFamily="50"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8382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609600" y="1524000"/>
            <a:ext cx="1097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pic>
        <p:nvPicPr>
          <p:cNvPr id="1028" name="Picture 5" descr="PPT banne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
            <a:ext cx="12192000" cy="83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latin typeface="Arial" pitchFamily="34" charset="0"/>
                <a:cs typeface="Arial" pitchFamily="34" charset="0"/>
              </a:rPr>
              <a:t>© </a:t>
            </a:r>
            <a:r>
              <a:rPr lang="en-US" sz="800" dirty="0" smtClean="0">
                <a:latin typeface="Arial" pitchFamily="34" charset="0"/>
                <a:cs typeface="Arial" pitchFamily="34" charset="0"/>
              </a:rPr>
              <a:t>2022 </a:t>
            </a:r>
            <a:r>
              <a:rPr lang="en-US" sz="800" dirty="0">
                <a:latin typeface="Arial" pitchFamily="34" charset="0"/>
                <a:cs typeface="Arial" pitchFamily="34" charset="0"/>
              </a:rPr>
              <a:t>Organisation for Economic Co-operation and Development</a:t>
            </a:r>
          </a:p>
        </p:txBody>
      </p:sp>
      <p:sp>
        <p:nvSpPr>
          <p:cNvPr id="7" name="Slide Number Placeholder 3"/>
          <p:cNvSpPr txBox="1">
            <a:spLocks/>
          </p:cNvSpPr>
          <p:nvPr userDrawn="1"/>
        </p:nvSpPr>
        <p:spPr bwMode="auto">
          <a:xfrm>
            <a:off x="11569702" y="6616700"/>
            <a:ext cx="622300" cy="268288"/>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fld id="{1FEFF060-A463-4834-8206-FA9B8888E2EF}" type="slidenum">
              <a:rPr lang="en-GB" altLang="fr-FR" sz="1000" smtClean="0">
                <a:solidFill>
                  <a:srgbClr val="FFFFFF"/>
                </a:solidFill>
                <a:latin typeface="Arial" panose="020B0604020202020204" pitchFamily="34" charset="0"/>
                <a:cs typeface="Arial" panose="020B0604020202020204" pitchFamily="34" charset="0"/>
              </a:rPr>
              <a:pPr algn="ctr" eaLnBrk="1" hangingPunct="1">
                <a:defRPr/>
              </a:pPr>
              <a:t>‹#›</a:t>
            </a:fld>
            <a:endParaRPr lang="en-GB" altLang="fr-FR" sz="10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056927"/>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Lst>
  <p:transition/>
  <p:hf hdr="0" ftr="0" dt="0"/>
  <p:txStyles>
    <p:titleStyle>
      <a:lvl1pPr algn="l" rtl="0" eaLnBrk="0" fontAlgn="base" hangingPunct="0">
        <a:spcBef>
          <a:spcPct val="0"/>
        </a:spcBef>
        <a:spcAft>
          <a:spcPct val="0"/>
        </a:spcAft>
        <a:defRPr sz="3000" b="1" kern="1200">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3000" b="1">
          <a:solidFill>
            <a:schemeClr val="accent1"/>
          </a:solidFill>
          <a:latin typeface="Arial" charset="0"/>
          <a:cs typeface="Arial" charset="0"/>
        </a:defRPr>
      </a:lvl2pPr>
      <a:lvl3pPr algn="l" rtl="0" eaLnBrk="0" fontAlgn="base" hangingPunct="0">
        <a:spcBef>
          <a:spcPct val="0"/>
        </a:spcBef>
        <a:spcAft>
          <a:spcPct val="0"/>
        </a:spcAft>
        <a:defRPr sz="3000" b="1">
          <a:solidFill>
            <a:schemeClr val="accent1"/>
          </a:solidFill>
          <a:latin typeface="Arial" charset="0"/>
          <a:cs typeface="Arial" charset="0"/>
        </a:defRPr>
      </a:lvl3pPr>
      <a:lvl4pPr algn="l" rtl="0" eaLnBrk="0" fontAlgn="base" hangingPunct="0">
        <a:spcBef>
          <a:spcPct val="0"/>
        </a:spcBef>
        <a:spcAft>
          <a:spcPct val="0"/>
        </a:spcAft>
        <a:defRPr sz="3000" b="1">
          <a:solidFill>
            <a:schemeClr val="accent1"/>
          </a:solidFill>
          <a:latin typeface="Arial" charset="0"/>
          <a:cs typeface="Arial" charset="0"/>
        </a:defRPr>
      </a:lvl4pPr>
      <a:lvl5pPr algn="l" rtl="0" eaLnBrk="0" fontAlgn="base" hangingPunct="0">
        <a:spcBef>
          <a:spcPct val="0"/>
        </a:spcBef>
        <a:spcAft>
          <a:spcPct val="0"/>
        </a:spcAft>
        <a:defRPr sz="30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7C67124-4FAE-40D6-9062-4AC69EC057DA}"/>
              </a:ext>
            </a:extLst>
          </p:cNvPr>
          <p:cNvSpPr>
            <a:spLocks noGrp="1"/>
          </p:cNvSpPr>
          <p:nvPr>
            <p:ph type="title"/>
          </p:nvPr>
        </p:nvSpPr>
        <p:spPr bwMode="auto">
          <a:xfrm>
            <a:off x="0" y="827617"/>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a:extLst>
              <a:ext uri="{FF2B5EF4-FFF2-40B4-BE49-F238E27FC236}">
                <a16:creationId xmlns:a16="http://schemas.microsoft.com/office/drawing/2014/main" id="{74721D3A-FBB0-4ABE-8101-C9D3AEFA843E}"/>
              </a:ext>
            </a:extLst>
          </p:cNvPr>
          <p:cNvSpPr>
            <a:spLocks noGrp="1"/>
          </p:cNvSpPr>
          <p:nvPr>
            <p:ph type="body" idx="1"/>
          </p:nvPr>
        </p:nvSpPr>
        <p:spPr bwMode="auto">
          <a:xfrm>
            <a:off x="304800" y="1655233"/>
            <a:ext cx="1127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sp>
        <p:nvSpPr>
          <p:cNvPr id="8" name="Rectangle 7">
            <a:extLst>
              <a:ext uri="{FF2B5EF4-FFF2-40B4-BE49-F238E27FC236}">
                <a16:creationId xmlns:a16="http://schemas.microsoft.com/office/drawing/2014/main" id="{081B5419-7449-487C-92B0-19AF052F0F43}"/>
              </a:ext>
            </a:extLst>
          </p:cNvPr>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33" dirty="0">
                <a:latin typeface="Arial" pitchFamily="34" charset="0"/>
                <a:cs typeface="Arial" pitchFamily="34" charset="0"/>
              </a:rPr>
              <a:t>© 2022 </a:t>
            </a:r>
            <a:r>
              <a:rPr lang="en-US" sz="933" dirty="0" err="1">
                <a:latin typeface="Arial" pitchFamily="34" charset="0"/>
                <a:cs typeface="Arial" pitchFamily="34" charset="0"/>
              </a:rPr>
              <a:t>Organisation</a:t>
            </a:r>
            <a:r>
              <a:rPr lang="en-US" sz="933" dirty="0">
                <a:latin typeface="Arial" pitchFamily="34" charset="0"/>
                <a:cs typeface="Arial" pitchFamily="34" charset="0"/>
              </a:rPr>
              <a:t> for Economic Co-operation and Development</a:t>
            </a:r>
          </a:p>
        </p:txBody>
      </p:sp>
      <p:pic>
        <p:nvPicPr>
          <p:cNvPr id="1029" name="Picture 5">
            <a:extLst>
              <a:ext uri="{FF2B5EF4-FFF2-40B4-BE49-F238E27FC236}">
                <a16:creationId xmlns:a16="http://schemas.microsoft.com/office/drawing/2014/main" id="{5179CB96-6FB0-4204-8DDF-E539A42C8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8466"/>
            <a:ext cx="12192000" cy="9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092453"/>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Lst>
  <p:transition/>
  <p:hf hdr="0" dt="0"/>
  <p:txStyles>
    <p:titleStyle>
      <a:lvl1pPr algn="ctr" rtl="0" eaLnBrk="0" fontAlgn="base" hangingPunct="0">
        <a:spcBef>
          <a:spcPct val="0"/>
        </a:spcBef>
        <a:spcAft>
          <a:spcPct val="0"/>
        </a:spcAft>
        <a:defRPr sz="4267" b="1" kern="1200">
          <a:solidFill>
            <a:schemeClr val="accent1"/>
          </a:solidFill>
          <a:latin typeface="Arial" pitchFamily="34" charset="0"/>
          <a:ea typeface="+mj-ea"/>
          <a:cs typeface="Arial" pitchFamily="34" charset="0"/>
        </a:defRPr>
      </a:lvl1pPr>
      <a:lvl2pPr algn="ctr" rtl="0" eaLnBrk="0" fontAlgn="base" hangingPunct="0">
        <a:spcBef>
          <a:spcPct val="0"/>
        </a:spcBef>
        <a:spcAft>
          <a:spcPct val="0"/>
        </a:spcAft>
        <a:defRPr sz="4267" b="1">
          <a:solidFill>
            <a:schemeClr val="accent1"/>
          </a:solidFill>
          <a:latin typeface="Arial" charset="0"/>
          <a:cs typeface="Arial" charset="0"/>
        </a:defRPr>
      </a:lvl2pPr>
      <a:lvl3pPr algn="ctr" rtl="0" eaLnBrk="0" fontAlgn="base" hangingPunct="0">
        <a:spcBef>
          <a:spcPct val="0"/>
        </a:spcBef>
        <a:spcAft>
          <a:spcPct val="0"/>
        </a:spcAft>
        <a:defRPr sz="4267" b="1">
          <a:solidFill>
            <a:schemeClr val="accent1"/>
          </a:solidFill>
          <a:latin typeface="Arial" charset="0"/>
          <a:cs typeface="Arial" charset="0"/>
        </a:defRPr>
      </a:lvl3pPr>
      <a:lvl4pPr algn="ctr" rtl="0" eaLnBrk="0" fontAlgn="base" hangingPunct="0">
        <a:spcBef>
          <a:spcPct val="0"/>
        </a:spcBef>
        <a:spcAft>
          <a:spcPct val="0"/>
        </a:spcAft>
        <a:defRPr sz="4267" b="1">
          <a:solidFill>
            <a:schemeClr val="accent1"/>
          </a:solidFill>
          <a:latin typeface="Arial" charset="0"/>
          <a:cs typeface="Arial" charset="0"/>
        </a:defRPr>
      </a:lvl4pPr>
      <a:lvl5pPr algn="ctr" rtl="0" eaLnBrk="0" fontAlgn="base" hangingPunct="0">
        <a:spcBef>
          <a:spcPct val="0"/>
        </a:spcBef>
        <a:spcAft>
          <a:spcPct val="0"/>
        </a:spcAft>
        <a:defRPr sz="4267" b="1">
          <a:solidFill>
            <a:schemeClr val="accent1"/>
          </a:solidFill>
          <a:latin typeface="Arial" charset="0"/>
          <a:cs typeface="Arial" charset="0"/>
        </a:defRPr>
      </a:lvl5pPr>
      <a:lvl6pPr marL="609585" algn="ctr" rtl="0" eaLnBrk="1" fontAlgn="base" hangingPunct="1">
        <a:spcBef>
          <a:spcPct val="0"/>
        </a:spcBef>
        <a:spcAft>
          <a:spcPct val="0"/>
        </a:spcAft>
        <a:defRPr sz="5867">
          <a:solidFill>
            <a:schemeClr val="tx1"/>
          </a:solidFill>
          <a:latin typeface="Calibri" pitchFamily="34" charset="0"/>
        </a:defRPr>
      </a:lvl6pPr>
      <a:lvl7pPr marL="1219170" algn="ctr" rtl="0" eaLnBrk="1" fontAlgn="base" hangingPunct="1">
        <a:spcBef>
          <a:spcPct val="0"/>
        </a:spcBef>
        <a:spcAft>
          <a:spcPct val="0"/>
        </a:spcAft>
        <a:defRPr sz="5867">
          <a:solidFill>
            <a:schemeClr val="tx1"/>
          </a:solidFill>
          <a:latin typeface="Calibri" pitchFamily="34" charset="0"/>
        </a:defRPr>
      </a:lvl7pPr>
      <a:lvl8pPr marL="1828754" algn="ctr" rtl="0" eaLnBrk="1" fontAlgn="base" hangingPunct="1">
        <a:spcBef>
          <a:spcPct val="0"/>
        </a:spcBef>
        <a:spcAft>
          <a:spcPct val="0"/>
        </a:spcAft>
        <a:defRPr sz="5867">
          <a:solidFill>
            <a:schemeClr val="tx1"/>
          </a:solidFill>
          <a:latin typeface="Calibri" pitchFamily="34" charset="0"/>
        </a:defRPr>
      </a:lvl8pPr>
      <a:lvl9pPr marL="2438339" algn="ctr" rtl="0" eaLnBrk="1" fontAlgn="base" hangingPunct="1">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990575" indent="-38099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2pPr>
      <a:lvl3pPr marL="1523962"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Arial" charset="0"/>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itchFamily="34" charset="0"/>
          <a:ea typeface="+mn-ea"/>
          <a:cs typeface="Arial" pitchFamily="34" charset="0"/>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8382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1027" name="Text Placeholder 2"/>
          <p:cNvSpPr>
            <a:spLocks noGrp="1"/>
          </p:cNvSpPr>
          <p:nvPr>
            <p:ph type="body" idx="1"/>
          </p:nvPr>
        </p:nvSpPr>
        <p:spPr bwMode="auto">
          <a:xfrm>
            <a:off x="609600" y="1524000"/>
            <a:ext cx="1097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pic>
        <p:nvPicPr>
          <p:cNvPr id="1028" name="Picture 5" descr="PPT banner.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4"/>
            <a:ext cx="12192000" cy="83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latin typeface="Arial" pitchFamily="34" charset="0"/>
                <a:cs typeface="Arial" pitchFamily="34" charset="0"/>
              </a:rPr>
              <a:t>© </a:t>
            </a:r>
            <a:r>
              <a:rPr lang="en-US" sz="800" dirty="0" smtClean="0">
                <a:latin typeface="Arial" pitchFamily="34" charset="0"/>
                <a:cs typeface="Arial" pitchFamily="34" charset="0"/>
              </a:rPr>
              <a:t>2022 </a:t>
            </a:r>
            <a:r>
              <a:rPr lang="en-US" sz="800" dirty="0">
                <a:latin typeface="Arial" pitchFamily="34" charset="0"/>
                <a:cs typeface="Arial" pitchFamily="34" charset="0"/>
              </a:rPr>
              <a:t>Organisation for Economic Co-operation and Development</a:t>
            </a:r>
          </a:p>
        </p:txBody>
      </p:sp>
    </p:spTree>
    <p:extLst>
      <p:ext uri="{BB962C8B-B14F-4D97-AF65-F5344CB8AC3E}">
        <p14:creationId xmlns:p14="http://schemas.microsoft.com/office/powerpoint/2010/main" val="2347282283"/>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000" b="1" kern="1200">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3000" b="1">
          <a:solidFill>
            <a:schemeClr val="accent1"/>
          </a:solidFill>
          <a:latin typeface="Arial" charset="0"/>
          <a:cs typeface="Arial" charset="0"/>
        </a:defRPr>
      </a:lvl2pPr>
      <a:lvl3pPr algn="l" rtl="0" eaLnBrk="0" fontAlgn="base" hangingPunct="0">
        <a:spcBef>
          <a:spcPct val="0"/>
        </a:spcBef>
        <a:spcAft>
          <a:spcPct val="0"/>
        </a:spcAft>
        <a:defRPr sz="3000" b="1">
          <a:solidFill>
            <a:schemeClr val="accent1"/>
          </a:solidFill>
          <a:latin typeface="Arial" charset="0"/>
          <a:cs typeface="Arial" charset="0"/>
        </a:defRPr>
      </a:lvl3pPr>
      <a:lvl4pPr algn="l" rtl="0" eaLnBrk="0" fontAlgn="base" hangingPunct="0">
        <a:spcBef>
          <a:spcPct val="0"/>
        </a:spcBef>
        <a:spcAft>
          <a:spcPct val="0"/>
        </a:spcAft>
        <a:defRPr sz="3000" b="1">
          <a:solidFill>
            <a:schemeClr val="accent1"/>
          </a:solidFill>
          <a:latin typeface="Arial" charset="0"/>
          <a:cs typeface="Arial" charset="0"/>
        </a:defRPr>
      </a:lvl4pPr>
      <a:lvl5pPr algn="l" rtl="0" eaLnBrk="0" fontAlgn="base" hangingPunct="0">
        <a:spcBef>
          <a:spcPct val="0"/>
        </a:spcBef>
        <a:spcAft>
          <a:spcPct val="0"/>
        </a:spcAft>
        <a:defRPr sz="3000" b="1">
          <a:solidFill>
            <a:schemeClr val="accent1"/>
          </a:solidFill>
          <a:latin typeface="Arial" charset="0"/>
          <a:cs typeface="Arial"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742932" indent="-285744"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2971"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IFNEC Webinar, 15 September </a:t>
            </a:r>
            <a:r>
              <a:rPr lang="en-US" dirty="0" smtClean="0"/>
              <a:t>2022</a:t>
            </a:r>
            <a:endParaRPr lang="en-US" dirty="0"/>
          </a:p>
        </p:txBody>
      </p:sp>
      <p:sp>
        <p:nvSpPr>
          <p:cNvPr id="6" name="Text Placeholder 5"/>
          <p:cNvSpPr>
            <a:spLocks noGrp="1"/>
          </p:cNvSpPr>
          <p:nvPr>
            <p:ph type="body" sz="quarter" idx="13"/>
          </p:nvPr>
        </p:nvSpPr>
        <p:spPr/>
        <p:txBody>
          <a:bodyPr/>
          <a:lstStyle/>
          <a:p>
            <a:r>
              <a:rPr lang="fr-FR" dirty="0" smtClean="0"/>
              <a:t>Michel Berthélemy</a:t>
            </a:r>
            <a:endParaRPr lang="en-US" dirty="0"/>
          </a:p>
          <a:p>
            <a:r>
              <a:rPr lang="en-US" b="0" dirty="0" smtClean="0"/>
              <a:t>Division </a:t>
            </a:r>
            <a:r>
              <a:rPr lang="en-US" b="0" dirty="0"/>
              <a:t>of Nuclear Technology Development and Economics</a:t>
            </a:r>
          </a:p>
          <a:p>
            <a:endParaRPr lang="en-GB" dirty="0"/>
          </a:p>
        </p:txBody>
      </p:sp>
      <p:sp>
        <p:nvSpPr>
          <p:cNvPr id="5" name="Title 4"/>
          <p:cNvSpPr>
            <a:spLocks noGrp="1"/>
          </p:cNvSpPr>
          <p:nvPr>
            <p:ph type="title"/>
          </p:nvPr>
        </p:nvSpPr>
        <p:spPr>
          <a:xfrm>
            <a:off x="253036" y="2133600"/>
            <a:ext cx="5004763" cy="1295400"/>
          </a:xfrm>
        </p:spPr>
        <p:txBody>
          <a:bodyPr/>
          <a:lstStyle/>
          <a:p>
            <a:pPr>
              <a:spcAft>
                <a:spcPct val="0"/>
              </a:spcAft>
            </a:pPr>
            <a:r>
              <a:rPr lang="en-GB" sz="3500" cap="all" dirty="0">
                <a:cs typeface="Arial" pitchFamily="34" charset="0"/>
              </a:rPr>
              <a:t>Meeting climate </a:t>
            </a:r>
            <a:r>
              <a:rPr lang="en-GB" sz="3500" cap="all" dirty="0" smtClean="0">
                <a:cs typeface="Arial" pitchFamily="34" charset="0"/>
              </a:rPr>
              <a:t>change Targets:</a:t>
            </a:r>
            <a:endParaRPr lang="en-US" sz="3500" i="1" cap="all" dirty="0">
              <a:cs typeface="Arial" pitchFamily="34" charset="0"/>
            </a:endParaRPr>
          </a:p>
        </p:txBody>
      </p:sp>
      <p:sp>
        <p:nvSpPr>
          <p:cNvPr id="4" name="Text Placeholder 3"/>
          <p:cNvSpPr>
            <a:spLocks noGrp="1"/>
          </p:cNvSpPr>
          <p:nvPr>
            <p:ph type="body" sz="quarter" idx="18"/>
          </p:nvPr>
        </p:nvSpPr>
        <p:spPr/>
        <p:txBody>
          <a:bodyPr/>
          <a:lstStyle/>
          <a:p>
            <a:r>
              <a:rPr lang="en-GB" sz="3500" i="1" cap="all" dirty="0">
                <a:solidFill>
                  <a:schemeClr val="bg1"/>
                </a:solidFill>
                <a:cs typeface="Arial" pitchFamily="34" charset="0"/>
              </a:rPr>
              <a:t>THE role of nuclear energy</a:t>
            </a:r>
            <a:endParaRPr lang="en-US" sz="3500" i="1" dirty="0">
              <a:solidFill>
                <a:schemeClr val="bg1"/>
              </a:solidFill>
            </a:endParaRPr>
          </a:p>
        </p:txBody>
      </p:sp>
    </p:spTree>
    <p:extLst>
      <p:ext uri="{BB962C8B-B14F-4D97-AF65-F5344CB8AC3E}">
        <p14:creationId xmlns:p14="http://schemas.microsoft.com/office/powerpoint/2010/main" val="18910815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838200"/>
            <a:ext cx="10972800" cy="914400"/>
          </a:xfrm>
          <a:prstGeom prst="rect">
            <a:avLst/>
          </a:prstGeom>
        </p:spPr>
        <p:txBody>
          <a:bodyPr anchor="ctr"/>
          <a:lstStyle>
            <a:defPPr>
              <a:defRPr lang="fr-FR"/>
            </a:defPPr>
            <a:lvl1pPr eaLnBrk="0" fontAlgn="base" hangingPunct="0">
              <a:spcBef>
                <a:spcPct val="0"/>
              </a:spcBef>
              <a:spcAft>
                <a:spcPct val="0"/>
              </a:spcAft>
              <a:defRPr sz="2800" b="1">
                <a:solidFill>
                  <a:schemeClr val="accent1"/>
                </a:solidFill>
                <a:ea typeface="+mj-ea"/>
                <a:cs typeface="Arial" pitchFamily="34" charset="0"/>
              </a:defRPr>
            </a:lvl1pPr>
            <a:lvl2pPr eaLnBrk="0" fontAlgn="base" hangingPunct="0">
              <a:spcBef>
                <a:spcPct val="0"/>
              </a:spcBef>
              <a:spcAft>
                <a:spcPct val="0"/>
              </a:spcAft>
              <a:defRPr sz="3000" b="1">
                <a:solidFill>
                  <a:schemeClr val="accent1"/>
                </a:solidFill>
                <a:latin typeface="Arial" charset="0"/>
                <a:cs typeface="Arial" charset="0"/>
              </a:defRPr>
            </a:lvl2pPr>
            <a:lvl3pPr eaLnBrk="0" fontAlgn="base" hangingPunct="0">
              <a:spcBef>
                <a:spcPct val="0"/>
              </a:spcBef>
              <a:spcAft>
                <a:spcPct val="0"/>
              </a:spcAft>
              <a:defRPr sz="3000" b="1">
                <a:solidFill>
                  <a:schemeClr val="accent1"/>
                </a:solidFill>
                <a:latin typeface="Arial" charset="0"/>
                <a:cs typeface="Arial" charset="0"/>
              </a:defRPr>
            </a:lvl3pPr>
            <a:lvl4pPr eaLnBrk="0" fontAlgn="base" hangingPunct="0">
              <a:spcBef>
                <a:spcPct val="0"/>
              </a:spcBef>
              <a:spcAft>
                <a:spcPct val="0"/>
              </a:spcAft>
              <a:defRPr sz="3000" b="1">
                <a:solidFill>
                  <a:schemeClr val="accent1"/>
                </a:solidFill>
                <a:latin typeface="Arial" charset="0"/>
                <a:cs typeface="Arial" charset="0"/>
              </a:defRPr>
            </a:lvl4pPr>
            <a:lvl5pPr eaLnBrk="0" fontAlgn="base" hangingPunct="0">
              <a:spcBef>
                <a:spcPct val="0"/>
              </a:spcBef>
              <a:spcAft>
                <a:spcPct val="0"/>
              </a:spcAft>
              <a:defRPr sz="3000" b="1">
                <a:solidFill>
                  <a:schemeClr val="accent1"/>
                </a:solidFill>
                <a:latin typeface="Arial" charset="0"/>
                <a:cs typeface="Arial"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endParaRPr lang="en-US" altLang="en-US" sz="3200" dirty="0"/>
          </a:p>
        </p:txBody>
      </p:sp>
      <p:sp>
        <p:nvSpPr>
          <p:cNvPr id="8" name="Title 7"/>
          <p:cNvSpPr>
            <a:spLocks noGrp="1"/>
          </p:cNvSpPr>
          <p:nvPr>
            <p:ph type="title"/>
          </p:nvPr>
        </p:nvSpPr>
        <p:spPr/>
        <p:txBody>
          <a:bodyPr/>
          <a:lstStyle/>
          <a:p>
            <a:r>
              <a:rPr lang="en-GB" dirty="0"/>
              <a:t>Global Installed Nuclear Capacity Gap </a:t>
            </a:r>
            <a:endParaRPr lang="en-US" dirty="0"/>
          </a:p>
        </p:txBody>
      </p:sp>
      <p:sp>
        <p:nvSpPr>
          <p:cNvPr id="6" name="Rectangle 5"/>
          <p:cNvSpPr/>
          <p:nvPr/>
        </p:nvSpPr>
        <p:spPr>
          <a:xfrm>
            <a:off x="569343" y="1905000"/>
            <a:ext cx="4235599" cy="3631763"/>
          </a:xfrm>
          <a:prstGeom prst="rect">
            <a:avLst/>
          </a:prstGeom>
          <a:solidFill>
            <a:schemeClr val="accent1"/>
          </a:solidFill>
          <a:effectLst>
            <a:outerShdw blurRad="50800" dist="38100" dir="2700000" algn="tl" rotWithShape="0">
              <a:prstClr val="black">
                <a:alpha val="40000"/>
              </a:prstClr>
            </a:outerShdw>
          </a:effectLst>
        </p:spPr>
        <p:txBody>
          <a:bodyPr wrap="square">
            <a:spAutoFit/>
          </a:bodyPr>
          <a:lstStyle/>
          <a:p>
            <a:pPr marL="285750" indent="-285750">
              <a:spcBef>
                <a:spcPts val="600"/>
              </a:spcBef>
              <a:spcAft>
                <a:spcPts val="600"/>
              </a:spcAft>
              <a:buFont typeface="Arial" panose="020B0604020202020204" pitchFamily="34" charset="0"/>
              <a:buChar char="•"/>
            </a:pPr>
            <a:r>
              <a:rPr lang="en-GB" sz="2000" dirty="0" smtClean="0">
                <a:solidFill>
                  <a:schemeClr val="bg1"/>
                </a:solidFill>
                <a:latin typeface="Verdana" panose="020B0604030504040204" pitchFamily="34" charset="0"/>
                <a:ea typeface="Verdana" panose="020B0604030504040204" pitchFamily="34" charset="0"/>
              </a:rPr>
              <a:t>Under </a:t>
            </a:r>
            <a:r>
              <a:rPr lang="en-GB" sz="2000" dirty="0">
                <a:solidFill>
                  <a:schemeClr val="bg1"/>
                </a:solidFill>
                <a:latin typeface="Verdana" panose="020B0604030504040204" pitchFamily="34" charset="0"/>
                <a:ea typeface="Verdana" panose="020B0604030504040204" pitchFamily="34" charset="0"/>
              </a:rPr>
              <a:t>current policy trends, nuclear capacity in 2050 </a:t>
            </a:r>
            <a:r>
              <a:rPr lang="en-GB" sz="2000" dirty="0" smtClean="0">
                <a:solidFill>
                  <a:schemeClr val="bg1"/>
                </a:solidFill>
                <a:latin typeface="Verdana" panose="020B0604030504040204" pitchFamily="34" charset="0"/>
                <a:ea typeface="Verdana" panose="020B0604030504040204" pitchFamily="34" charset="0"/>
              </a:rPr>
              <a:t>is expected to reach </a:t>
            </a:r>
            <a:r>
              <a:rPr lang="en-GB" sz="2000" b="1" dirty="0" smtClean="0">
                <a:solidFill>
                  <a:schemeClr val="bg1"/>
                </a:solidFill>
                <a:latin typeface="Verdana" panose="020B0604030504040204" pitchFamily="34" charset="0"/>
                <a:ea typeface="Verdana" panose="020B0604030504040204" pitchFamily="34" charset="0"/>
              </a:rPr>
              <a:t>479 </a:t>
            </a:r>
            <a:r>
              <a:rPr lang="en-GB" sz="2000" b="1" dirty="0">
                <a:solidFill>
                  <a:schemeClr val="bg1"/>
                </a:solidFill>
                <a:latin typeface="Verdana" panose="020B0604030504040204" pitchFamily="34" charset="0"/>
                <a:ea typeface="Verdana" panose="020B0604030504040204" pitchFamily="34" charset="0"/>
              </a:rPr>
              <a:t>gigawatts</a:t>
            </a:r>
            <a:r>
              <a:rPr lang="en-GB" sz="2000" dirty="0">
                <a:solidFill>
                  <a:schemeClr val="bg1"/>
                </a:solidFill>
                <a:latin typeface="Verdana" panose="020B0604030504040204" pitchFamily="34" charset="0"/>
                <a:ea typeface="Verdana" panose="020B0604030504040204" pitchFamily="34" charset="0"/>
              </a:rPr>
              <a:t> – well below the target of </a:t>
            </a:r>
            <a:r>
              <a:rPr lang="en-GB" sz="2000" dirty="0" smtClean="0">
                <a:solidFill>
                  <a:schemeClr val="bg1"/>
                </a:solidFill>
                <a:latin typeface="Verdana" panose="020B0604030504040204" pitchFamily="34" charset="0"/>
                <a:ea typeface="Verdana" panose="020B0604030504040204" pitchFamily="34" charset="0"/>
              </a:rPr>
              <a:t>1160 </a:t>
            </a:r>
            <a:r>
              <a:rPr lang="en-GB" sz="2000" dirty="0">
                <a:solidFill>
                  <a:schemeClr val="bg1"/>
                </a:solidFill>
                <a:latin typeface="Verdana" panose="020B0604030504040204" pitchFamily="34" charset="0"/>
                <a:ea typeface="Verdana" panose="020B0604030504040204" pitchFamily="34" charset="0"/>
              </a:rPr>
              <a:t>gigawatts of </a:t>
            </a:r>
            <a:r>
              <a:rPr lang="en-GB" sz="2000" dirty="0" smtClean="0">
                <a:solidFill>
                  <a:schemeClr val="bg1"/>
                </a:solidFill>
                <a:latin typeface="Verdana" panose="020B0604030504040204" pitchFamily="34" charset="0"/>
                <a:ea typeface="Verdana" panose="020B0604030504040204" pitchFamily="34" charset="0"/>
              </a:rPr>
              <a:t>electricity</a:t>
            </a:r>
            <a:endParaRPr lang="en-GB" sz="2000" dirty="0">
              <a:solidFill>
                <a:schemeClr val="bg1"/>
              </a:solidFill>
              <a:latin typeface="Verdana" panose="020B0604030504040204" pitchFamily="34" charset="0"/>
              <a:ea typeface="Verdana" panose="020B0604030504040204" pitchFamily="34" charset="0"/>
            </a:endParaRPr>
          </a:p>
          <a:p>
            <a:pPr marL="285750" indent="-285750">
              <a:spcBef>
                <a:spcPts val="600"/>
              </a:spcBef>
              <a:spcAft>
                <a:spcPts val="600"/>
              </a:spcAft>
              <a:buFont typeface="Arial" panose="020B0604020202020204" pitchFamily="34" charset="0"/>
              <a:buChar char="•"/>
            </a:pPr>
            <a:r>
              <a:rPr lang="en-GB" sz="2000" dirty="0" smtClean="0">
                <a:solidFill>
                  <a:schemeClr val="bg1"/>
                </a:solidFill>
                <a:latin typeface="Verdana" panose="020B0604030504040204" pitchFamily="34" charset="0"/>
                <a:ea typeface="Verdana" panose="020B0604030504040204" pitchFamily="34" charset="0"/>
              </a:rPr>
              <a:t>Owing </a:t>
            </a:r>
            <a:r>
              <a:rPr lang="en-GB" sz="2000" dirty="0">
                <a:solidFill>
                  <a:schemeClr val="bg1"/>
                </a:solidFill>
                <a:latin typeface="Verdana" panose="020B0604030504040204" pitchFamily="34" charset="0"/>
                <a:ea typeface="Verdana" panose="020B0604030504040204" pitchFamily="34" charset="0"/>
              </a:rPr>
              <a:t>to the timelines for nuclear projects, there is an </a:t>
            </a:r>
            <a:r>
              <a:rPr lang="en-GB" sz="2000" b="1" dirty="0">
                <a:solidFill>
                  <a:schemeClr val="bg1"/>
                </a:solidFill>
                <a:latin typeface="Verdana" panose="020B0604030504040204" pitchFamily="34" charset="0"/>
                <a:ea typeface="Verdana" panose="020B0604030504040204" pitchFamily="34" charset="0"/>
              </a:rPr>
              <a:t>urgency to </a:t>
            </a:r>
            <a:r>
              <a:rPr lang="en-GB" sz="2000" b="1" dirty="0" smtClean="0">
                <a:solidFill>
                  <a:schemeClr val="bg1"/>
                </a:solidFill>
                <a:latin typeface="Verdana" panose="020B0604030504040204" pitchFamily="34" charset="0"/>
                <a:ea typeface="Verdana" panose="020B0604030504040204" pitchFamily="34" charset="0"/>
              </a:rPr>
              <a:t>action now to close the gap in 2030-2050</a:t>
            </a:r>
            <a:endParaRPr lang="en-US" sz="2000" b="1" dirty="0">
              <a:solidFill>
                <a:schemeClr val="bg1"/>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rotWithShape="1">
          <a:blip r:embed="rId3"/>
          <a:srcRect t="7621"/>
          <a:stretch/>
        </p:blipFill>
        <p:spPr>
          <a:xfrm>
            <a:off x="4648200" y="1447800"/>
            <a:ext cx="7427316" cy="4572000"/>
          </a:xfrm>
          <a:prstGeom prst="rect">
            <a:avLst/>
          </a:prstGeom>
        </p:spPr>
      </p:pic>
      <p:sp>
        <p:nvSpPr>
          <p:cNvPr id="5" name="TextBox 4"/>
          <p:cNvSpPr txBox="1"/>
          <p:nvPr/>
        </p:nvSpPr>
        <p:spPr>
          <a:xfrm>
            <a:off x="5152631" y="1361323"/>
            <a:ext cx="7069849" cy="338554"/>
          </a:xfrm>
          <a:prstGeom prst="rect">
            <a:avLst/>
          </a:prstGeom>
          <a:noFill/>
        </p:spPr>
        <p:txBody>
          <a:bodyPr wrap="square" rtlCol="0">
            <a:spAutoFit/>
          </a:bodyPr>
          <a:lstStyle/>
          <a:p>
            <a:pPr algn="ctr"/>
            <a:r>
              <a:rPr lang="en-US" sz="1600" b="1" dirty="0" smtClean="0">
                <a:latin typeface="Verdana" panose="020B0604030504040204" pitchFamily="34" charset="0"/>
                <a:ea typeface="Verdana" panose="020B0604030504040204" pitchFamily="34" charset="0"/>
              </a:rPr>
              <a:t>Global installed nuclear capacity gap (2020-2050)</a:t>
            </a:r>
            <a:endParaRPr lang="en-US"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042161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33400" y="1143000"/>
            <a:ext cx="11397300" cy="5447645"/>
          </a:xfrm>
          <a:prstGeom prst="rect">
            <a:avLst/>
          </a:prstGeom>
        </p:spPr>
        <p:txBody>
          <a:bodyPr wrap="square">
            <a:spAutoFit/>
          </a:bodyPr>
          <a:lstStyle/>
          <a:p>
            <a:pPr marL="285750" indent="-285750">
              <a:spcAft>
                <a:spcPts val="1200"/>
              </a:spcAft>
              <a:buFont typeface="Arial" panose="020B0604020202020204" pitchFamily="34" charset="0"/>
              <a:buChar char="•"/>
            </a:pPr>
            <a:r>
              <a:rPr lang="en-US" sz="1800" b="1" dirty="0" smtClean="0">
                <a:latin typeface="Verdana" panose="020B0604030504040204" pitchFamily="34" charset="0"/>
                <a:ea typeface="Verdana" panose="020B0604030504040204" pitchFamily="34" charset="0"/>
              </a:rPr>
              <a:t>The </a:t>
            </a:r>
            <a:r>
              <a:rPr lang="en-US" sz="1800" b="1" dirty="0">
                <a:latin typeface="Verdana" panose="020B0604030504040204" pitchFamily="34" charset="0"/>
                <a:ea typeface="Verdana" panose="020B0604030504040204" pitchFamily="34" charset="0"/>
              </a:rPr>
              <a:t>nuclear sector must move quickly to demonstrate and deploy near-term and medium-term innovations </a:t>
            </a:r>
            <a:r>
              <a:rPr lang="en-US" sz="1600" dirty="0">
                <a:latin typeface="Verdana" panose="020B0604030504040204" pitchFamily="34" charset="0"/>
                <a:ea typeface="Verdana" panose="020B0604030504040204" pitchFamily="34" charset="0"/>
              </a:rPr>
              <a:t>including advanced and small modular reactors, as well as nuclear hybrid energy systems including </a:t>
            </a:r>
            <a:r>
              <a:rPr lang="en-US" sz="1600" dirty="0" smtClean="0">
                <a:latin typeface="Verdana" panose="020B0604030504040204" pitchFamily="34" charset="0"/>
                <a:ea typeface="Verdana" panose="020B0604030504040204" pitchFamily="34" charset="0"/>
              </a:rPr>
              <a:t>hydrogen</a:t>
            </a:r>
            <a:endParaRPr lang="en-US" sz="1800" dirty="0" smtClean="0">
              <a:latin typeface="Verdana" panose="020B0604030504040204" pitchFamily="34" charset="0"/>
              <a:ea typeface="Verdana" panose="020B0604030504040204" pitchFamily="34" charset="0"/>
            </a:endParaRPr>
          </a:p>
          <a:p>
            <a:pPr marL="285750" indent="-285750">
              <a:spcAft>
                <a:spcPts val="1200"/>
              </a:spcAft>
              <a:buFont typeface="Arial" panose="020B0604020202020204" pitchFamily="34" charset="0"/>
              <a:buChar char="•"/>
            </a:pPr>
            <a:r>
              <a:rPr lang="en-US" sz="1800" b="1" dirty="0" smtClean="0">
                <a:latin typeface="Verdana" panose="020B0604030504040204" pitchFamily="34" charset="0"/>
                <a:ea typeface="Verdana" panose="020B0604030504040204" pitchFamily="34" charset="0"/>
              </a:rPr>
              <a:t>There are key enabling conditions for success </a:t>
            </a:r>
            <a:r>
              <a:rPr lang="en-US" sz="1600" dirty="0" smtClean="0">
                <a:latin typeface="Verdana" panose="020B0604030504040204" pitchFamily="34" charset="0"/>
                <a:ea typeface="Verdana" panose="020B0604030504040204" pitchFamily="34" charset="0"/>
              </a:rPr>
              <a:t>that the nuclear sector and energy policy-makers more broadly should address in the areas of system costs, project timelines, public confidence and clean energy financing</a:t>
            </a:r>
          </a:p>
          <a:p>
            <a:pPr marL="285750" indent="-285750">
              <a:spcAft>
                <a:spcPts val="1200"/>
              </a:spcAft>
              <a:buFont typeface="Arial" panose="020B0604020202020204" pitchFamily="34" charset="0"/>
              <a:buChar char="•"/>
            </a:pPr>
            <a:r>
              <a:rPr lang="en-US" sz="1800" b="1" dirty="0" smtClean="0">
                <a:latin typeface="Verdana" panose="020B0604030504040204" pitchFamily="34" charset="0"/>
                <a:ea typeface="Verdana" panose="020B0604030504040204" pitchFamily="34" charset="0"/>
              </a:rPr>
              <a:t>A systems approach is required to understand the full costs of electricity provision</a:t>
            </a:r>
            <a:r>
              <a:rPr lang="en-US" sz="1800" dirty="0" smtClean="0">
                <a:latin typeface="Verdana" panose="020B0604030504040204" pitchFamily="34" charset="0"/>
                <a:ea typeface="Verdana" panose="020B0604030504040204" pitchFamily="34" charset="0"/>
              </a:rPr>
              <a:t>, </a:t>
            </a:r>
            <a:r>
              <a:rPr lang="en-US" sz="1600" dirty="0" smtClean="0">
                <a:latin typeface="Verdana" panose="020B0604030504040204" pitchFamily="34" charset="0"/>
                <a:ea typeface="Verdana" panose="020B0604030504040204" pitchFamily="34" charset="0"/>
              </a:rPr>
              <a:t>and to ensure that markets value desired outcomes: low carbon baseload, </a:t>
            </a:r>
            <a:r>
              <a:rPr lang="en-US" sz="1600" dirty="0" err="1" smtClean="0">
                <a:latin typeface="Verdana" panose="020B0604030504040204" pitchFamily="34" charset="0"/>
                <a:ea typeface="Verdana" panose="020B0604030504040204" pitchFamily="34" charset="0"/>
              </a:rPr>
              <a:t>dispatchability</a:t>
            </a:r>
            <a:r>
              <a:rPr lang="en-US" sz="1600" dirty="0" smtClean="0">
                <a:latin typeface="Verdana" panose="020B0604030504040204" pitchFamily="34" charset="0"/>
                <a:ea typeface="Verdana" panose="020B0604030504040204" pitchFamily="34" charset="0"/>
              </a:rPr>
              <a:t>, and reliability</a:t>
            </a:r>
          </a:p>
          <a:p>
            <a:pPr marL="285750" indent="-285750">
              <a:spcAft>
                <a:spcPts val="1200"/>
              </a:spcAft>
              <a:buFont typeface="Arial" panose="020B0604020202020204" pitchFamily="34" charset="0"/>
              <a:buChar char="•"/>
            </a:pPr>
            <a:r>
              <a:rPr lang="en-US" sz="1800" b="1" dirty="0" smtClean="0">
                <a:latin typeface="Verdana" panose="020B0604030504040204" pitchFamily="34" charset="0"/>
                <a:ea typeface="Verdana" panose="020B0604030504040204" pitchFamily="34" charset="0"/>
              </a:rPr>
              <a:t>Rapid build-out of new nuclear power is possible, but requires a clear vision and plan</a:t>
            </a:r>
          </a:p>
          <a:p>
            <a:pPr marL="285750" indent="-285750">
              <a:spcAft>
                <a:spcPts val="1200"/>
              </a:spcAft>
              <a:buFont typeface="Arial" panose="020B0604020202020204" pitchFamily="34" charset="0"/>
              <a:buChar char="•"/>
            </a:pPr>
            <a:r>
              <a:rPr lang="en-US" sz="1800" b="1" dirty="0" smtClean="0">
                <a:latin typeface="Verdana" panose="020B0604030504040204" pitchFamily="34" charset="0"/>
                <a:ea typeface="Verdana" panose="020B0604030504040204" pitchFamily="34" charset="0"/>
              </a:rPr>
              <a:t>Building trust is central to building public confidence </a:t>
            </a:r>
            <a:r>
              <a:rPr lang="en-US" sz="1600" dirty="0" smtClean="0">
                <a:latin typeface="Verdana" panose="020B0604030504040204" pitchFamily="34" charset="0"/>
                <a:ea typeface="Verdana" panose="020B0604030504040204" pitchFamily="34" charset="0"/>
              </a:rPr>
              <a:t>and requires sustained investments in open and transparent engagement as well as science communication.  A common mistake is to assume that public confidence is primarily a communication issue</a:t>
            </a:r>
          </a:p>
          <a:p>
            <a:pPr marL="285750" indent="-285750">
              <a:spcAft>
                <a:spcPts val="1200"/>
              </a:spcAft>
              <a:buFont typeface="Arial" panose="020B0604020202020204" pitchFamily="34" charset="0"/>
              <a:buChar char="•"/>
            </a:pPr>
            <a:r>
              <a:rPr lang="en-US" sz="1800" b="1" dirty="0" smtClean="0">
                <a:latin typeface="Verdana" panose="020B0604030504040204" pitchFamily="34" charset="0"/>
                <a:ea typeface="Verdana" panose="020B0604030504040204" pitchFamily="34" charset="0"/>
              </a:rPr>
              <a:t>Governments have a role to play in all capital intensive infrastructure projects </a:t>
            </a:r>
            <a:r>
              <a:rPr lang="en-US" sz="1800" dirty="0" smtClean="0">
                <a:latin typeface="Verdana" panose="020B0604030504040204" pitchFamily="34" charset="0"/>
                <a:ea typeface="Verdana" panose="020B0604030504040204" pitchFamily="34" charset="0"/>
              </a:rPr>
              <a:t>– </a:t>
            </a:r>
            <a:r>
              <a:rPr lang="en-US" sz="1600" dirty="0" smtClean="0">
                <a:latin typeface="Verdana" panose="020B0604030504040204" pitchFamily="34" charset="0"/>
                <a:ea typeface="Verdana" panose="020B0604030504040204" pitchFamily="34" charset="0"/>
              </a:rPr>
              <a:t>including nuclear energy projects.  This role can include direct funding, but also enabling policy frameworks that allow an efficient allocation of risks and for nuclear energy projects to compete on their merits on equal footing with other emitting energy projects</a:t>
            </a:r>
            <a:endParaRPr lang="en-US" sz="1600" dirty="0">
              <a:latin typeface="Verdana" panose="020B0604030504040204" pitchFamily="34" charset="0"/>
              <a:ea typeface="Verdana" panose="020B0604030504040204" pitchFamily="34" charset="0"/>
            </a:endParaRPr>
          </a:p>
        </p:txBody>
      </p:sp>
      <p:sp>
        <p:nvSpPr>
          <p:cNvPr id="2" name="Title 1"/>
          <p:cNvSpPr>
            <a:spLocks noGrp="1"/>
          </p:cNvSpPr>
          <p:nvPr>
            <p:ph type="title"/>
          </p:nvPr>
        </p:nvSpPr>
        <p:spPr/>
        <p:txBody>
          <a:bodyPr/>
          <a:lstStyle/>
          <a:p>
            <a:r>
              <a:rPr lang="en-US" altLang="en-US" dirty="0"/>
              <a:t>Nuclear Energy Faces Many </a:t>
            </a:r>
            <a:r>
              <a:rPr lang="en-US" altLang="en-US" dirty="0" smtClean="0"/>
              <a:t>Challenges</a:t>
            </a:r>
            <a:endParaRPr lang="en-US" dirty="0"/>
          </a:p>
        </p:txBody>
      </p:sp>
    </p:spTree>
    <p:extLst>
      <p:ext uri="{BB962C8B-B14F-4D97-AF65-F5344CB8AC3E}">
        <p14:creationId xmlns:p14="http://schemas.microsoft.com/office/powerpoint/2010/main" val="5528411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Understanding the costs of electricity provision</a:t>
            </a:r>
          </a:p>
        </p:txBody>
      </p:sp>
      <p:sp>
        <p:nvSpPr>
          <p:cNvPr id="7" name="TextBox 6"/>
          <p:cNvSpPr txBox="1"/>
          <p:nvPr/>
        </p:nvSpPr>
        <p:spPr>
          <a:xfrm>
            <a:off x="76199" y="4416386"/>
            <a:ext cx="5955417" cy="369332"/>
          </a:xfrm>
          <a:prstGeom prst="rect">
            <a:avLst/>
          </a:prstGeom>
          <a:noFill/>
        </p:spPr>
        <p:txBody>
          <a:bodyPr wrap="square" rtlCol="0">
            <a:spAutoFit/>
          </a:bodyPr>
          <a:lstStyle/>
          <a:p>
            <a:pPr algn="ctr">
              <a:spcAft>
                <a:spcPts val="1200"/>
              </a:spcAft>
            </a:pPr>
            <a:r>
              <a:rPr lang="en-GB" sz="1800" b="1" dirty="0">
                <a:latin typeface="Verdana" panose="020B0604030504040204" pitchFamily="34" charset="0"/>
                <a:ea typeface="Verdana" panose="020B0604030504040204" pitchFamily="34" charset="0"/>
              </a:rPr>
              <a:t>Understanding system costs of electricity</a:t>
            </a:r>
            <a:endParaRPr lang="en-US" sz="1800" b="1" dirty="0">
              <a:latin typeface="Verdana" panose="020B0604030504040204" pitchFamily="34" charset="0"/>
              <a:ea typeface="Verdana" panose="020B0604030504040204" pitchFamily="34" charset="0"/>
            </a:endParaRPr>
          </a:p>
        </p:txBody>
      </p:sp>
      <p:sp>
        <p:nvSpPr>
          <p:cNvPr id="8" name="TextBox 7"/>
          <p:cNvSpPr txBox="1"/>
          <p:nvPr/>
        </p:nvSpPr>
        <p:spPr>
          <a:xfrm>
            <a:off x="6172201" y="4416386"/>
            <a:ext cx="5834699" cy="584775"/>
          </a:xfrm>
          <a:prstGeom prst="rect">
            <a:avLst/>
          </a:prstGeom>
          <a:noFill/>
        </p:spPr>
        <p:txBody>
          <a:bodyPr wrap="square" rtlCol="0">
            <a:spAutoFit/>
          </a:bodyPr>
          <a:lstStyle/>
          <a:p>
            <a:pPr>
              <a:spcAft>
                <a:spcPts val="1200"/>
              </a:spcAft>
            </a:pPr>
            <a:r>
              <a:rPr lang="en-GB" altLang="en-US" sz="1600" b="1" dirty="0">
                <a:latin typeface="Verdana" panose="020B0604030504040204" pitchFamily="34" charset="0"/>
                <a:ea typeface="Verdana" panose="020B0604030504040204" pitchFamily="34" charset="0"/>
              </a:rPr>
              <a:t>Total costs for different mixes of electricity (driving to net-zero)</a:t>
            </a:r>
            <a:r>
              <a:rPr lang="en-US" altLang="en-US" sz="1600" b="1" dirty="0">
                <a:latin typeface="Verdana" panose="020B0604030504040204" pitchFamily="34" charset="0"/>
                <a:ea typeface="Verdana" panose="020B0604030504040204" pitchFamily="34" charset="0"/>
              </a:rPr>
              <a:t> </a:t>
            </a:r>
          </a:p>
        </p:txBody>
      </p:sp>
      <p:sp>
        <p:nvSpPr>
          <p:cNvPr id="11" name="Rectangle 10"/>
          <p:cNvSpPr/>
          <p:nvPr/>
        </p:nvSpPr>
        <p:spPr>
          <a:xfrm>
            <a:off x="76199" y="5001161"/>
            <a:ext cx="5955417" cy="1077218"/>
          </a:xfrm>
          <a:prstGeom prst="rect">
            <a:avLst/>
          </a:prstGeom>
        </p:spPr>
        <p:txBody>
          <a:bodyPr wrap="square">
            <a:spAutoFit/>
          </a:bodyPr>
          <a:lstStyle/>
          <a:p>
            <a:pPr marL="285750" indent="-285750">
              <a:spcAft>
                <a:spcPts val="12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To understand the costs of electricity provision requires systems level </a:t>
            </a:r>
            <a:r>
              <a:rPr lang="en-GB" sz="1600" dirty="0" smtClean="0">
                <a:latin typeface="Verdana" panose="020B0604030504040204" pitchFamily="34" charset="0"/>
                <a:ea typeface="Verdana" panose="020B0604030504040204" pitchFamily="34" charset="0"/>
              </a:rPr>
              <a:t>thinking combining plant-level </a:t>
            </a:r>
            <a:r>
              <a:rPr lang="en-GB" sz="1600" dirty="0">
                <a:latin typeface="Verdana" panose="020B0604030504040204" pitchFamily="34" charset="0"/>
                <a:ea typeface="Verdana" panose="020B0604030504040204" pitchFamily="34" charset="0"/>
              </a:rPr>
              <a:t>costs, grid-level systems costs, and full social and environmental </a:t>
            </a:r>
            <a:r>
              <a:rPr lang="en-GB" sz="1600" dirty="0" smtClean="0">
                <a:latin typeface="Verdana" panose="020B0604030504040204" pitchFamily="34" charset="0"/>
                <a:ea typeface="Verdana" panose="020B0604030504040204" pitchFamily="34" charset="0"/>
              </a:rPr>
              <a:t>costs</a:t>
            </a:r>
            <a:endParaRPr lang="en-US" sz="1600" dirty="0">
              <a:latin typeface="Verdana" panose="020B0604030504040204" pitchFamily="34" charset="0"/>
              <a:ea typeface="Verdana" panose="020B0604030504040204" pitchFamily="34" charset="0"/>
            </a:endParaRPr>
          </a:p>
        </p:txBody>
      </p:sp>
      <p:sp>
        <p:nvSpPr>
          <p:cNvPr id="12" name="Rectangle 11"/>
          <p:cNvSpPr/>
          <p:nvPr/>
        </p:nvSpPr>
        <p:spPr>
          <a:xfrm>
            <a:off x="6172200" y="5001161"/>
            <a:ext cx="5834701" cy="1323439"/>
          </a:xfrm>
          <a:prstGeom prst="rect">
            <a:avLst/>
          </a:prstGeom>
        </p:spPr>
        <p:txBody>
          <a:bodyPr wrap="square">
            <a:spAutoFit/>
          </a:bodyPr>
          <a:lstStyle/>
          <a:p>
            <a:pPr marL="285750" indent="-285750">
              <a:spcAft>
                <a:spcPts val="12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This 3-dimensional graph shows the effects on total costs as carbon emissions are increasingly constrained. The red line shows what happens to total costs when carbon constraints reach net-zero emissions. </a:t>
            </a:r>
            <a:endParaRPr lang="en-US" sz="1600" dirty="0">
              <a:latin typeface="Verdana" panose="020B0604030504040204" pitchFamily="34" charset="0"/>
              <a:ea typeface="Verdana" panose="020B0604030504040204" pitchFamily="34" charset="0"/>
            </a:endParaRPr>
          </a:p>
        </p:txBody>
      </p:sp>
      <p:pic>
        <p:nvPicPr>
          <p:cNvPr id="13" name="Picture 12"/>
          <p:cNvPicPr>
            <a:picLocks noChangeAspect="1"/>
          </p:cNvPicPr>
          <p:nvPr/>
        </p:nvPicPr>
        <p:blipFill rotWithShape="1">
          <a:blip r:embed="rId2"/>
          <a:srcRect t="2546" r="2247" b="2992"/>
          <a:stretch/>
        </p:blipFill>
        <p:spPr>
          <a:xfrm>
            <a:off x="266700" y="1752599"/>
            <a:ext cx="5524500" cy="2514601"/>
          </a:xfrm>
          <a:prstGeom prst="ellipse">
            <a:avLst/>
          </a:prstGeom>
        </p:spPr>
      </p:pic>
      <p:pic>
        <p:nvPicPr>
          <p:cNvPr id="15" name="Picture 14"/>
          <p:cNvPicPr>
            <a:picLocks noChangeAspect="1"/>
          </p:cNvPicPr>
          <p:nvPr/>
        </p:nvPicPr>
        <p:blipFill>
          <a:blip r:embed="rId3">
            <a:clrChange>
              <a:clrFrom>
                <a:srgbClr val="F4F4F4"/>
              </a:clrFrom>
              <a:clrTo>
                <a:srgbClr val="F4F4F4">
                  <a:alpha val="0"/>
                </a:srgbClr>
              </a:clrTo>
            </a:clrChange>
          </a:blip>
          <a:stretch>
            <a:fillRect/>
          </a:stretch>
        </p:blipFill>
        <p:spPr>
          <a:xfrm>
            <a:off x="6400800" y="1206648"/>
            <a:ext cx="5199132" cy="3223462"/>
          </a:xfrm>
          <a:prstGeom prst="rect">
            <a:avLst/>
          </a:prstGeom>
        </p:spPr>
      </p:pic>
    </p:spTree>
    <p:extLst>
      <p:ext uri="{BB962C8B-B14F-4D97-AF65-F5344CB8AC3E}">
        <p14:creationId xmlns:p14="http://schemas.microsoft.com/office/powerpoint/2010/main" val="24983599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5532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p:cNvSpPr>
            <a:spLocks noGrp="1"/>
          </p:cNvSpPr>
          <p:nvPr>
            <p:ph type="body" sz="quarter" idx="10"/>
          </p:nvPr>
        </p:nvSpPr>
        <p:spPr>
          <a:xfrm>
            <a:off x="266700" y="1066800"/>
            <a:ext cx="11658600" cy="4724400"/>
          </a:xfrm>
        </p:spPr>
        <p:txBody>
          <a:bodyPr/>
          <a:lstStyle/>
          <a:p>
            <a:pPr marL="0" indent="0" algn="ctr">
              <a:buNone/>
            </a:pPr>
            <a:endParaRPr lang="fr-FR" sz="2800" b="1" dirty="0" smtClean="0">
              <a:solidFill>
                <a:schemeClr val="bg1"/>
              </a:solidFill>
            </a:endParaRPr>
          </a:p>
          <a:p>
            <a:pPr marL="0" indent="0" algn="ctr">
              <a:buNone/>
            </a:pPr>
            <a:endParaRPr lang="fr-FR" sz="2800" b="1" dirty="0">
              <a:solidFill>
                <a:schemeClr val="bg1"/>
              </a:solidFill>
            </a:endParaRPr>
          </a:p>
          <a:p>
            <a:pPr marL="0" indent="0" algn="ctr">
              <a:buNone/>
            </a:pPr>
            <a:endParaRPr lang="fr-FR" sz="2800" b="1" dirty="0" smtClean="0">
              <a:solidFill>
                <a:schemeClr val="bg1"/>
              </a:solidFill>
            </a:endParaRPr>
          </a:p>
          <a:p>
            <a:pPr marL="0" indent="0" algn="ctr">
              <a:buNone/>
            </a:pPr>
            <a:r>
              <a:rPr lang="fr-FR" sz="2800" b="1" dirty="0" smtClean="0">
                <a:solidFill>
                  <a:schemeClr val="bg1"/>
                </a:solidFill>
              </a:rPr>
              <a:t>4. </a:t>
            </a:r>
            <a:r>
              <a:rPr lang="fr-FR" sz="2800" b="1" dirty="0" err="1" smtClean="0">
                <a:solidFill>
                  <a:schemeClr val="bg1"/>
                </a:solidFill>
              </a:rPr>
              <a:t>Recommendations</a:t>
            </a:r>
            <a:endParaRPr lang="fr-FR" sz="2800" b="1" dirty="0" smtClean="0">
              <a:solidFill>
                <a:schemeClr val="bg1"/>
              </a:solidFill>
            </a:endParaRPr>
          </a:p>
        </p:txBody>
      </p:sp>
    </p:spTree>
    <p:extLst>
      <p:ext uri="{BB962C8B-B14F-4D97-AF65-F5344CB8AC3E}">
        <p14:creationId xmlns:p14="http://schemas.microsoft.com/office/powerpoint/2010/main" val="1640398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11" name="Rectangle 10"/>
          <p:cNvSpPr/>
          <p:nvPr/>
        </p:nvSpPr>
        <p:spPr>
          <a:xfrm>
            <a:off x="266700" y="1230154"/>
            <a:ext cx="5619749" cy="5170646"/>
          </a:xfrm>
          <a:prstGeom prst="rect">
            <a:avLst/>
          </a:prstGeom>
        </p:spPr>
        <p:txBody>
          <a:bodyPr wrap="square">
            <a:spAutoFit/>
          </a:bodyPr>
          <a:lstStyle/>
          <a:p>
            <a:pPr>
              <a:spcBef>
                <a:spcPts val="600"/>
              </a:spcBef>
            </a:pPr>
            <a:r>
              <a:rPr lang="en-US" sz="2000" b="1" dirty="0">
                <a:latin typeface="Verdana" panose="020B0604030504040204" pitchFamily="34" charset="0"/>
                <a:ea typeface="Verdana" panose="020B0604030504040204" pitchFamily="34" charset="0"/>
              </a:rPr>
              <a:t>1.</a:t>
            </a:r>
            <a:r>
              <a:rPr lang="en-US" sz="2000" b="1" dirty="0">
                <a:solidFill>
                  <a:schemeClr val="bg1"/>
                </a:solidFill>
                <a:latin typeface="Verdana" panose="020B0604030504040204" pitchFamily="34" charset="0"/>
                <a:ea typeface="Verdana" panose="020B0604030504040204" pitchFamily="34" charset="0"/>
              </a:rPr>
              <a:t>_</a:t>
            </a:r>
            <a:r>
              <a:rPr lang="en-US" sz="2000" b="1" dirty="0">
                <a:latin typeface="Verdana" panose="020B0604030504040204" pitchFamily="34" charset="0"/>
                <a:ea typeface="Verdana" panose="020B0604030504040204" pitchFamily="34" charset="0"/>
              </a:rPr>
              <a:t>Acting now</a:t>
            </a:r>
          </a:p>
          <a:p>
            <a:pPr marL="742950" lvl="1" indent="-285750">
              <a:spcBef>
                <a:spcPts val="600"/>
              </a:spcBef>
              <a:buFont typeface="Arial" panose="020B0604020202020204" pitchFamily="34" charset="0"/>
              <a:buChar char="•"/>
            </a:pPr>
            <a:r>
              <a:rPr lang="en-GB" sz="2000" i="1" dirty="0">
                <a:latin typeface="Verdana" panose="020B0604030504040204" pitchFamily="34" charset="0"/>
                <a:ea typeface="Verdana" panose="020B0604030504040204" pitchFamily="34" charset="0"/>
              </a:rPr>
              <a:t>Governments</a:t>
            </a:r>
            <a:r>
              <a:rPr lang="en-GB" sz="2000" dirty="0">
                <a:latin typeface="Verdana" panose="020B0604030504040204" pitchFamily="34" charset="0"/>
                <a:ea typeface="Verdana" panose="020B0604030504040204" pitchFamily="34" charset="0"/>
              </a:rPr>
              <a:t> and </a:t>
            </a:r>
            <a:r>
              <a:rPr lang="en-GB" sz="2000" i="1" dirty="0">
                <a:latin typeface="Verdana" panose="020B0604030504040204" pitchFamily="34" charset="0"/>
                <a:ea typeface="Verdana" panose="020B0604030504040204" pitchFamily="34" charset="0"/>
              </a:rPr>
              <a:t>industry</a:t>
            </a:r>
            <a:r>
              <a:rPr lang="en-GB"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should work together on an urgent basis to demonstrate and commercially deploy nuclear energy innovations</a:t>
            </a:r>
          </a:p>
          <a:p>
            <a:pPr>
              <a:spcBef>
                <a:spcPts val="1200"/>
              </a:spcBef>
            </a:pPr>
            <a:r>
              <a:rPr lang="en-US" sz="2000" b="1" dirty="0">
                <a:latin typeface="Verdana" panose="020B0604030504040204" pitchFamily="34" charset="0"/>
                <a:ea typeface="Verdana" panose="020B0604030504040204" pitchFamily="34" charset="0"/>
              </a:rPr>
              <a:t>2.</a:t>
            </a:r>
            <a:r>
              <a:rPr lang="en-US" sz="2000" b="1" dirty="0">
                <a:solidFill>
                  <a:schemeClr val="bg1"/>
                </a:solidFill>
                <a:latin typeface="Verdana" panose="020B0604030504040204" pitchFamily="34" charset="0"/>
                <a:ea typeface="Verdana" panose="020B0604030504040204" pitchFamily="34" charset="0"/>
              </a:rPr>
              <a:t> _</a:t>
            </a:r>
            <a:r>
              <a:rPr lang="en-US" sz="2000" b="1" dirty="0">
                <a:latin typeface="Verdana" panose="020B0604030504040204" pitchFamily="34" charset="0"/>
                <a:ea typeface="Verdana" panose="020B0604030504040204" pitchFamily="34" charset="0"/>
              </a:rPr>
              <a:t>Addressing timelines</a:t>
            </a:r>
          </a:p>
          <a:p>
            <a:pPr marL="742950" lvl="1" indent="-285750">
              <a:spcBef>
                <a:spcPts val="600"/>
              </a:spcBef>
              <a:spcAft>
                <a:spcPts val="600"/>
              </a:spcAft>
              <a:buFont typeface="Arial" panose="020B0604020202020204" pitchFamily="34" charset="0"/>
              <a:buChar char="•"/>
            </a:pPr>
            <a:r>
              <a:rPr lang="en-US" sz="2000" i="1" dirty="0">
                <a:latin typeface="Verdana" panose="020B0604030504040204" pitchFamily="34" charset="0"/>
                <a:ea typeface="Verdana" panose="020B0604030504040204" pitchFamily="34" charset="0"/>
              </a:rPr>
              <a:t>Governments</a:t>
            </a:r>
            <a:r>
              <a:rPr lang="en-US" sz="2000" dirty="0">
                <a:latin typeface="Verdana" panose="020B0604030504040204" pitchFamily="34" charset="0"/>
                <a:ea typeface="Verdana" panose="020B0604030504040204" pitchFamily="34" charset="0"/>
              </a:rPr>
              <a:t> and </a:t>
            </a:r>
            <a:r>
              <a:rPr lang="en-US" sz="2000" i="1" dirty="0">
                <a:latin typeface="Verdana" panose="020B0604030504040204" pitchFamily="34" charset="0"/>
                <a:ea typeface="Verdana" panose="020B0604030504040204" pitchFamily="34" charset="0"/>
              </a:rPr>
              <a:t>industry</a:t>
            </a:r>
            <a:r>
              <a:rPr lang="en-US" sz="2000" dirty="0">
                <a:latin typeface="Verdana" panose="020B0604030504040204" pitchFamily="34" charset="0"/>
                <a:ea typeface="Verdana" panose="020B0604030504040204" pitchFamily="34" charset="0"/>
              </a:rPr>
              <a:t> should learn from successful examples of rapid deployment of nuclear to </a:t>
            </a:r>
            <a:r>
              <a:rPr lang="en-US" sz="2000" dirty="0" smtClean="0">
                <a:latin typeface="Verdana" panose="020B0604030504040204" pitchFamily="34" charset="0"/>
                <a:ea typeface="Verdana" panose="020B0604030504040204" pitchFamily="34" charset="0"/>
              </a:rPr>
              <a:t>decarbonize </a:t>
            </a:r>
            <a:r>
              <a:rPr lang="en-US" sz="2000" dirty="0">
                <a:latin typeface="Verdana" panose="020B0604030504040204" pitchFamily="34" charset="0"/>
                <a:ea typeface="Verdana" panose="020B0604030504040204" pitchFamily="34" charset="0"/>
              </a:rPr>
              <a:t>electricity grids</a:t>
            </a:r>
          </a:p>
          <a:p>
            <a:pPr marL="742950" lvl="1" indent="-285750">
              <a:spcBef>
                <a:spcPts val="600"/>
              </a:spcBef>
              <a:spcAft>
                <a:spcPts val="600"/>
              </a:spcAft>
              <a:buFont typeface="Arial" panose="020B0604020202020204" pitchFamily="34" charset="0"/>
              <a:buChar char="•"/>
            </a:pPr>
            <a:r>
              <a:rPr lang="en-US" sz="2000" i="1" dirty="0">
                <a:latin typeface="Verdana" panose="020B0604030504040204" pitchFamily="34" charset="0"/>
                <a:ea typeface="Verdana" panose="020B0604030504040204" pitchFamily="34" charset="0"/>
              </a:rPr>
              <a:t>Regulators</a:t>
            </a:r>
            <a:r>
              <a:rPr lang="en-US" sz="2000" dirty="0">
                <a:latin typeface="Verdana" panose="020B0604030504040204" pitchFamily="34" charset="0"/>
                <a:ea typeface="Verdana" panose="020B0604030504040204" pitchFamily="34" charset="0"/>
              </a:rPr>
              <a:t> should collaborate to </a:t>
            </a:r>
            <a:r>
              <a:rPr lang="en-US" sz="2000" dirty="0" smtClean="0">
                <a:latin typeface="Verdana" panose="020B0604030504040204" pitchFamily="34" charset="0"/>
                <a:ea typeface="Verdana" panose="020B0604030504040204" pitchFamily="34" charset="0"/>
              </a:rPr>
              <a:t>harmonize </a:t>
            </a:r>
            <a:r>
              <a:rPr lang="en-US" sz="2000" dirty="0">
                <a:latin typeface="Verdana" panose="020B0604030504040204" pitchFamily="34" charset="0"/>
                <a:ea typeface="Verdana" panose="020B0604030504040204" pitchFamily="34" charset="0"/>
              </a:rPr>
              <a:t>licensing approaches to enable efficient fleet deployment of nuclear innovations across international boundaries</a:t>
            </a:r>
          </a:p>
        </p:txBody>
      </p:sp>
      <p:sp>
        <p:nvSpPr>
          <p:cNvPr id="5" name="TextBox 4"/>
          <p:cNvSpPr txBox="1"/>
          <p:nvPr/>
        </p:nvSpPr>
        <p:spPr>
          <a:xfrm>
            <a:off x="5791200" y="1230154"/>
            <a:ext cx="6139500" cy="1015663"/>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Average annual increase of low-carbon electricity per capita during decade of peak scale-up </a:t>
            </a:r>
          </a:p>
        </p:txBody>
      </p:sp>
      <p:pic>
        <p:nvPicPr>
          <p:cNvPr id="6" name="Picture 5"/>
          <p:cNvPicPr>
            <a:picLocks noChangeAspect="1"/>
          </p:cNvPicPr>
          <p:nvPr/>
        </p:nvPicPr>
        <p:blipFill>
          <a:blip r:embed="rId2"/>
          <a:stretch>
            <a:fillRect/>
          </a:stretch>
        </p:blipFill>
        <p:spPr>
          <a:xfrm>
            <a:off x="5625106" y="2438400"/>
            <a:ext cx="6305594" cy="2905125"/>
          </a:xfrm>
          <a:prstGeom prst="rect">
            <a:avLst/>
          </a:prstGeom>
        </p:spPr>
      </p:pic>
    </p:spTree>
    <p:extLst>
      <p:ext uri="{BB962C8B-B14F-4D97-AF65-F5344CB8AC3E}">
        <p14:creationId xmlns:p14="http://schemas.microsoft.com/office/powerpoint/2010/main" val="138754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33400" y="1143000"/>
            <a:ext cx="11397300" cy="5201424"/>
          </a:xfrm>
          <a:prstGeom prst="rect">
            <a:avLst/>
          </a:prstGeom>
        </p:spPr>
        <p:txBody>
          <a:bodyPr wrap="square">
            <a:spAutoFit/>
          </a:bodyPr>
          <a:lstStyle/>
          <a:p>
            <a:pPr lvl="0">
              <a:spcBef>
                <a:spcPts val="600"/>
              </a:spcBef>
              <a:spcAft>
                <a:spcPts val="600"/>
              </a:spcAft>
            </a:pPr>
            <a:r>
              <a:rPr lang="en-US" sz="1700" b="1" dirty="0">
                <a:latin typeface="Verdana" panose="020B0604030504040204" pitchFamily="34" charset="0"/>
                <a:ea typeface="Verdana" panose="020B0604030504040204" pitchFamily="34" charset="0"/>
              </a:rPr>
              <a:t>3.</a:t>
            </a:r>
            <a:r>
              <a:rPr lang="en-US" sz="1700" b="1" dirty="0">
                <a:solidFill>
                  <a:schemeClr val="bg1"/>
                </a:solidFill>
                <a:latin typeface="Verdana" panose="020B0604030504040204" pitchFamily="34" charset="0"/>
                <a:ea typeface="Verdana" panose="020B0604030504040204" pitchFamily="34" charset="0"/>
              </a:rPr>
              <a:t> _</a:t>
            </a:r>
            <a:r>
              <a:rPr lang="en-US" sz="1700" b="1" dirty="0">
                <a:latin typeface="Verdana" panose="020B0604030504040204" pitchFamily="34" charset="0"/>
                <a:ea typeface="Verdana" panose="020B0604030504040204" pitchFamily="34" charset="0"/>
              </a:rPr>
              <a:t>Understanding and reducing costs</a:t>
            </a:r>
          </a:p>
          <a:p>
            <a:pPr marL="742950" lvl="1" indent="-285750">
              <a:spcBef>
                <a:spcPts val="600"/>
              </a:spcBef>
              <a:spcAft>
                <a:spcPts val="600"/>
              </a:spcAft>
              <a:buFont typeface="Arial" panose="020B0604020202020204" pitchFamily="34" charset="0"/>
              <a:buChar char="•"/>
            </a:pPr>
            <a:r>
              <a:rPr lang="en-US" sz="1700" dirty="0">
                <a:latin typeface="Verdana" panose="020B0604030504040204" pitchFamily="34" charset="0"/>
                <a:ea typeface="Verdana" panose="020B0604030504040204" pitchFamily="34" charset="0"/>
              </a:rPr>
              <a:t>The </a:t>
            </a:r>
            <a:r>
              <a:rPr lang="en-US" sz="1700" i="1" dirty="0">
                <a:latin typeface="Verdana" panose="020B0604030504040204" pitchFamily="34" charset="0"/>
                <a:ea typeface="Verdana" panose="020B0604030504040204" pitchFamily="34" charset="0"/>
              </a:rPr>
              <a:t>nuclear sector</a:t>
            </a:r>
            <a:r>
              <a:rPr lang="en-US" sz="1700" dirty="0">
                <a:latin typeface="Verdana" panose="020B0604030504040204" pitchFamily="34" charset="0"/>
                <a:ea typeface="Verdana" panose="020B0604030504040204" pitchFamily="34" charset="0"/>
              </a:rPr>
              <a:t> should draw from recommendations made in the NEA (2020) study </a:t>
            </a:r>
            <a:r>
              <a:rPr lang="en-GB" sz="1700" i="1" dirty="0">
                <a:latin typeface="Verdana" panose="020B0604030504040204" pitchFamily="34" charset="0"/>
                <a:ea typeface="Verdana" panose="020B0604030504040204" pitchFamily="34" charset="0"/>
              </a:rPr>
              <a:t>Unlocking </a:t>
            </a:r>
            <a:r>
              <a:rPr lang="en-US" sz="1700" i="1" dirty="0">
                <a:latin typeface="Verdana" panose="020B0604030504040204" pitchFamily="34" charset="0"/>
                <a:ea typeface="Verdana" panose="020B0604030504040204" pitchFamily="34" charset="0"/>
              </a:rPr>
              <a:t>Reductions</a:t>
            </a:r>
            <a:r>
              <a:rPr lang="en-GB" sz="1700" i="1" dirty="0">
                <a:latin typeface="Verdana" panose="020B0604030504040204" pitchFamily="34" charset="0"/>
                <a:ea typeface="Verdana" panose="020B0604030504040204" pitchFamily="34" charset="0"/>
              </a:rPr>
              <a:t> in the Construction Costs of Nuclear: A Practical Guide for Stakeholders </a:t>
            </a:r>
            <a:r>
              <a:rPr lang="en-US" sz="1700" dirty="0">
                <a:latin typeface="Verdana" panose="020B0604030504040204" pitchFamily="34" charset="0"/>
                <a:ea typeface="Verdana" panose="020B0604030504040204" pitchFamily="34" charset="0"/>
              </a:rPr>
              <a:t>to ensure that the sector meets cost objectives</a:t>
            </a:r>
            <a:endParaRPr lang="en-US" sz="1700" i="1" dirty="0">
              <a:latin typeface="Verdana" panose="020B0604030504040204" pitchFamily="34" charset="0"/>
              <a:ea typeface="Verdana" panose="020B0604030504040204" pitchFamily="34" charset="0"/>
            </a:endParaRPr>
          </a:p>
          <a:p>
            <a:pPr marL="742950" lvl="1" indent="-285750">
              <a:spcBef>
                <a:spcPts val="600"/>
              </a:spcBef>
              <a:spcAft>
                <a:spcPts val="600"/>
              </a:spcAft>
              <a:buFont typeface="Arial" panose="020B0604020202020204" pitchFamily="34" charset="0"/>
              <a:buChar char="•"/>
            </a:pPr>
            <a:r>
              <a:rPr lang="en-US" sz="1700" i="1" dirty="0">
                <a:latin typeface="Verdana" panose="020B0604030504040204" pitchFamily="34" charset="0"/>
                <a:ea typeface="Verdana" panose="020B0604030504040204" pitchFamily="34" charset="0"/>
              </a:rPr>
              <a:t>Governments</a:t>
            </a:r>
            <a:r>
              <a:rPr lang="en-US" sz="1700" dirty="0">
                <a:latin typeface="Verdana" panose="020B0604030504040204" pitchFamily="34" charset="0"/>
                <a:ea typeface="Verdana" panose="020B0604030504040204" pitchFamily="34" charset="0"/>
              </a:rPr>
              <a:t> should take a systems level perspective when developing electricity policies to ensure that markets adequately value key nuclear features such as low carbon baseload, </a:t>
            </a:r>
            <a:r>
              <a:rPr lang="en-US" sz="1700" dirty="0" err="1">
                <a:latin typeface="Verdana" panose="020B0604030504040204" pitchFamily="34" charset="0"/>
                <a:ea typeface="Verdana" panose="020B0604030504040204" pitchFamily="34" charset="0"/>
              </a:rPr>
              <a:t>dispatchability</a:t>
            </a:r>
            <a:r>
              <a:rPr lang="en-US" sz="1700" dirty="0">
                <a:latin typeface="Verdana" panose="020B0604030504040204" pitchFamily="34" charset="0"/>
                <a:ea typeface="Verdana" panose="020B0604030504040204" pitchFamily="34" charset="0"/>
              </a:rPr>
              <a:t>, and reliability </a:t>
            </a:r>
            <a:endParaRPr lang="en-US" sz="1700" b="1" dirty="0">
              <a:latin typeface="Verdana" panose="020B0604030504040204" pitchFamily="34" charset="0"/>
              <a:ea typeface="Verdana" panose="020B0604030504040204" pitchFamily="34" charset="0"/>
            </a:endParaRPr>
          </a:p>
          <a:p>
            <a:pPr lvl="0">
              <a:spcBef>
                <a:spcPts val="600"/>
              </a:spcBef>
              <a:spcAft>
                <a:spcPts val="600"/>
              </a:spcAft>
            </a:pPr>
            <a:r>
              <a:rPr lang="en-US" sz="1700" b="1" dirty="0">
                <a:latin typeface="Verdana" panose="020B0604030504040204" pitchFamily="34" charset="0"/>
                <a:ea typeface="Verdana" panose="020B0604030504040204" pitchFamily="34" charset="0"/>
              </a:rPr>
              <a:t>4.</a:t>
            </a:r>
            <a:r>
              <a:rPr lang="en-US" sz="1700" b="1" dirty="0">
                <a:solidFill>
                  <a:schemeClr val="bg1"/>
                </a:solidFill>
                <a:latin typeface="Verdana" panose="020B0604030504040204" pitchFamily="34" charset="0"/>
                <a:ea typeface="Verdana" panose="020B0604030504040204" pitchFamily="34" charset="0"/>
              </a:rPr>
              <a:t> _</a:t>
            </a:r>
            <a:r>
              <a:rPr lang="en-US" sz="1700" b="1" dirty="0">
                <a:latin typeface="Verdana" panose="020B0604030504040204" pitchFamily="34" charset="0"/>
                <a:ea typeface="Verdana" panose="020B0604030504040204" pitchFamily="34" charset="0"/>
              </a:rPr>
              <a:t>Building public confidence</a:t>
            </a:r>
          </a:p>
          <a:p>
            <a:pPr marL="742950" lvl="1" indent="-285750">
              <a:spcBef>
                <a:spcPts val="600"/>
              </a:spcBef>
              <a:spcAft>
                <a:spcPts val="600"/>
              </a:spcAft>
              <a:buFont typeface="Arial" panose="020B0604020202020204" pitchFamily="34" charset="0"/>
              <a:buChar char="•"/>
            </a:pPr>
            <a:r>
              <a:rPr lang="en-US" sz="1700" i="1" dirty="0">
                <a:latin typeface="Verdana" panose="020B0604030504040204" pitchFamily="34" charset="0"/>
                <a:ea typeface="Verdana" panose="020B0604030504040204" pitchFamily="34" charset="0"/>
              </a:rPr>
              <a:t>Governments</a:t>
            </a:r>
            <a:r>
              <a:rPr lang="en-US" sz="1700" dirty="0">
                <a:latin typeface="Verdana" panose="020B0604030504040204" pitchFamily="34" charset="0"/>
                <a:ea typeface="Verdana" panose="020B0604030504040204" pitchFamily="34" charset="0"/>
              </a:rPr>
              <a:t> and </a:t>
            </a:r>
            <a:r>
              <a:rPr lang="en-US" sz="1700" i="1" dirty="0">
                <a:latin typeface="Verdana" panose="020B0604030504040204" pitchFamily="34" charset="0"/>
                <a:ea typeface="Verdana" panose="020B0604030504040204" pitchFamily="34" charset="0"/>
              </a:rPr>
              <a:t>industry</a:t>
            </a:r>
            <a:r>
              <a:rPr lang="en-US" sz="1700" dirty="0">
                <a:latin typeface="Verdana" panose="020B0604030504040204" pitchFamily="34" charset="0"/>
                <a:ea typeface="Verdana" panose="020B0604030504040204" pitchFamily="34" charset="0"/>
              </a:rPr>
              <a:t> should engage the citizenry to build trust and public confidence, ensuring that public dialogues about energy options are evidence-based. This involves addressing misinformation and ensuring that a realistic conversation about the pros and cons of various options is facilitated</a:t>
            </a:r>
            <a:endParaRPr lang="en-US" sz="1700" b="1" dirty="0">
              <a:latin typeface="Verdana" panose="020B0604030504040204" pitchFamily="34" charset="0"/>
              <a:ea typeface="Verdana" panose="020B0604030504040204" pitchFamily="34" charset="0"/>
            </a:endParaRPr>
          </a:p>
          <a:p>
            <a:pPr>
              <a:spcBef>
                <a:spcPts val="600"/>
              </a:spcBef>
              <a:spcAft>
                <a:spcPts val="600"/>
              </a:spcAft>
            </a:pPr>
            <a:r>
              <a:rPr lang="en-US" sz="1700" b="1" dirty="0">
                <a:latin typeface="Verdana" panose="020B0604030504040204" pitchFamily="34" charset="0"/>
                <a:ea typeface="Verdana" panose="020B0604030504040204" pitchFamily="34" charset="0"/>
              </a:rPr>
              <a:t>5.</a:t>
            </a:r>
            <a:r>
              <a:rPr lang="en-US" sz="1700" b="1" dirty="0">
                <a:solidFill>
                  <a:schemeClr val="bg1"/>
                </a:solidFill>
                <a:latin typeface="Verdana" panose="020B0604030504040204" pitchFamily="34" charset="0"/>
                <a:ea typeface="Verdana" panose="020B0604030504040204" pitchFamily="34" charset="0"/>
              </a:rPr>
              <a:t> _</a:t>
            </a:r>
            <a:r>
              <a:rPr lang="en-US" sz="1700" b="1" dirty="0">
                <a:latin typeface="Verdana" panose="020B0604030504040204" pitchFamily="34" charset="0"/>
                <a:ea typeface="Verdana" panose="020B0604030504040204" pitchFamily="34" charset="0"/>
              </a:rPr>
              <a:t>Financing and investing</a:t>
            </a:r>
          </a:p>
          <a:p>
            <a:pPr marL="742950" lvl="1" indent="-285750">
              <a:spcBef>
                <a:spcPts val="600"/>
              </a:spcBef>
              <a:spcAft>
                <a:spcPts val="600"/>
              </a:spcAft>
              <a:buFont typeface="Arial" panose="020B0604020202020204" pitchFamily="34" charset="0"/>
              <a:buChar char="•"/>
            </a:pPr>
            <a:r>
              <a:rPr lang="en-US" sz="1700" i="1" dirty="0">
                <a:latin typeface="Verdana" panose="020B0604030504040204" pitchFamily="34" charset="0"/>
                <a:ea typeface="Verdana" panose="020B0604030504040204" pitchFamily="34" charset="0"/>
              </a:rPr>
              <a:t>Governments</a:t>
            </a:r>
            <a:r>
              <a:rPr lang="en-US" sz="1700" dirty="0">
                <a:latin typeface="Verdana" panose="020B0604030504040204" pitchFamily="34" charset="0"/>
                <a:ea typeface="Verdana" panose="020B0604030504040204" pitchFamily="34" charset="0"/>
              </a:rPr>
              <a:t> should make investments in nuclear energy and support a technology neutral approach that includes nuclear energy in taxonomies, climate finance, development finance, and ESG finance</a:t>
            </a:r>
          </a:p>
        </p:txBody>
      </p:sp>
      <p:sp>
        <p:nvSpPr>
          <p:cNvPr id="2" name="Title 1"/>
          <p:cNvSpPr>
            <a:spLocks noGrp="1"/>
          </p:cNvSpPr>
          <p:nvPr>
            <p:ph type="title"/>
          </p:nvPr>
        </p:nvSpPr>
        <p:spPr/>
        <p:txBody>
          <a:bodyPr/>
          <a:lstStyle/>
          <a:p>
            <a:r>
              <a:rPr lang="en-US" altLang="en-US" dirty="0" smtClean="0"/>
              <a:t>Recommendations (continued)</a:t>
            </a:r>
            <a:endParaRPr lang="en-US" dirty="0"/>
          </a:p>
        </p:txBody>
      </p:sp>
    </p:spTree>
    <p:extLst>
      <p:ext uri="{BB962C8B-B14F-4D97-AF65-F5344CB8AC3E}">
        <p14:creationId xmlns:p14="http://schemas.microsoft.com/office/powerpoint/2010/main" val="28385199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Thank </a:t>
            </a:r>
            <a:r>
              <a:rPr lang="en-US" dirty="0"/>
              <a:t>you for your attention</a:t>
            </a:r>
            <a:endParaRPr lang="en-GB" dirty="0"/>
          </a:p>
        </p:txBody>
      </p:sp>
    </p:spTree>
    <p:extLst>
      <p:ext uri="{BB962C8B-B14F-4D97-AF65-F5344CB8AC3E}">
        <p14:creationId xmlns:p14="http://schemas.microsoft.com/office/powerpoint/2010/main" val="23183333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Outline</a:t>
            </a:r>
            <a:endParaRPr lang="en-US" dirty="0"/>
          </a:p>
        </p:txBody>
      </p:sp>
      <p:sp>
        <p:nvSpPr>
          <p:cNvPr id="4" name="Text Placeholder 3"/>
          <p:cNvSpPr>
            <a:spLocks noGrp="1"/>
          </p:cNvSpPr>
          <p:nvPr>
            <p:ph type="body" sz="quarter" idx="10"/>
          </p:nvPr>
        </p:nvSpPr>
        <p:spPr/>
        <p:txBody>
          <a:bodyPr/>
          <a:lstStyle/>
          <a:p>
            <a:pPr marL="457200" indent="-457200">
              <a:spcBef>
                <a:spcPts val="1200"/>
              </a:spcBef>
              <a:spcAft>
                <a:spcPts val="0"/>
              </a:spcAft>
              <a:buFont typeface="+mj-lt"/>
              <a:buAutoNum type="arabicPeriod"/>
              <a:defRPr/>
            </a:pPr>
            <a:r>
              <a:rPr lang="en-US" sz="2400" b="1" dirty="0">
                <a:solidFill>
                  <a:schemeClr val="tx1"/>
                </a:solidFill>
              </a:rPr>
              <a:t>Context</a:t>
            </a:r>
          </a:p>
          <a:p>
            <a:pPr marL="808038" lvl="1" indent="-360363">
              <a:buFont typeface="Courier New" panose="02070309020205020404" pitchFamily="49" charset="0"/>
              <a:buChar char="o"/>
              <a:defRPr/>
            </a:pPr>
            <a:endParaRPr lang="en-US" sz="2400" dirty="0">
              <a:solidFill>
                <a:schemeClr val="tx1"/>
              </a:solidFill>
            </a:endParaRPr>
          </a:p>
          <a:p>
            <a:pPr marL="457200" indent="-457200">
              <a:spcBef>
                <a:spcPts val="1200"/>
              </a:spcBef>
              <a:spcAft>
                <a:spcPts val="0"/>
              </a:spcAft>
              <a:buFont typeface="+mj-lt"/>
              <a:buAutoNum type="arabicPeriod"/>
              <a:defRPr/>
            </a:pPr>
            <a:r>
              <a:rPr lang="en-US" sz="2400" b="1" dirty="0">
                <a:solidFill>
                  <a:schemeClr val="tx1"/>
                </a:solidFill>
              </a:rPr>
              <a:t>The Role of Nuclear Energy</a:t>
            </a:r>
          </a:p>
          <a:p>
            <a:pPr lvl="1">
              <a:buFont typeface="Wingdings" panose="05000000000000000000" pitchFamily="2" charset="2"/>
              <a:buChar char="Ø"/>
              <a:defRPr/>
            </a:pPr>
            <a:endParaRPr lang="en-US" altLang="en-US" sz="2400" dirty="0">
              <a:solidFill>
                <a:schemeClr val="tx1"/>
              </a:solidFill>
            </a:endParaRPr>
          </a:p>
          <a:p>
            <a:pPr marL="457200" indent="-457200">
              <a:spcBef>
                <a:spcPts val="1200"/>
              </a:spcBef>
              <a:spcAft>
                <a:spcPts val="0"/>
              </a:spcAft>
              <a:buFont typeface="+mj-lt"/>
              <a:buAutoNum type="arabicPeriod"/>
              <a:defRPr/>
            </a:pPr>
            <a:r>
              <a:rPr lang="en-US" sz="2400" b="1" dirty="0">
                <a:solidFill>
                  <a:schemeClr val="tx1"/>
                </a:solidFill>
              </a:rPr>
              <a:t>Opportunities and Challenges</a:t>
            </a:r>
          </a:p>
          <a:p>
            <a:pPr marL="457200" indent="-457200">
              <a:spcBef>
                <a:spcPts val="1200"/>
              </a:spcBef>
              <a:spcAft>
                <a:spcPts val="0"/>
              </a:spcAft>
              <a:buFont typeface="+mj-lt"/>
              <a:buAutoNum type="arabicPeriod"/>
              <a:defRPr/>
            </a:pPr>
            <a:endParaRPr lang="en-US" sz="2400" b="1" dirty="0" smtClean="0">
              <a:solidFill>
                <a:schemeClr val="tx1"/>
              </a:solidFill>
            </a:endParaRPr>
          </a:p>
          <a:p>
            <a:pPr marL="457200" indent="-457200">
              <a:spcBef>
                <a:spcPts val="1200"/>
              </a:spcBef>
              <a:spcAft>
                <a:spcPts val="0"/>
              </a:spcAft>
              <a:buFont typeface="+mj-lt"/>
              <a:buAutoNum type="arabicPeriod"/>
              <a:defRPr/>
            </a:pPr>
            <a:r>
              <a:rPr lang="en-US" sz="2400" b="1" dirty="0" smtClean="0">
                <a:solidFill>
                  <a:schemeClr val="tx1"/>
                </a:solidFill>
              </a:rPr>
              <a:t>Recommendations</a:t>
            </a:r>
          </a:p>
          <a:p>
            <a:pPr marL="0" indent="0">
              <a:buNone/>
            </a:pPr>
            <a:endParaRPr lang="en-US" b="1" i="1" dirty="0">
              <a:solidFill>
                <a:schemeClr val="tx1"/>
              </a:solidFill>
            </a:endParaRPr>
          </a:p>
        </p:txBody>
      </p:sp>
    </p:spTree>
    <p:extLst>
      <p:ext uri="{BB962C8B-B14F-4D97-AF65-F5344CB8AC3E}">
        <p14:creationId xmlns:p14="http://schemas.microsoft.com/office/powerpoint/2010/main" val="5545937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5532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p:cNvSpPr>
            <a:spLocks noGrp="1"/>
          </p:cNvSpPr>
          <p:nvPr>
            <p:ph type="body" sz="quarter" idx="10"/>
          </p:nvPr>
        </p:nvSpPr>
        <p:spPr/>
        <p:txBody>
          <a:bodyPr/>
          <a:lstStyle/>
          <a:p>
            <a:pPr marL="514350" indent="-514350" algn="ctr">
              <a:buFont typeface="+mj-lt"/>
              <a:buAutoNum type="arabicPeriod" startAt="3"/>
            </a:pPr>
            <a:endParaRPr lang="fr-FR" sz="2800" dirty="0" smtClean="0">
              <a:solidFill>
                <a:schemeClr val="bg1"/>
              </a:solidFill>
            </a:endParaRPr>
          </a:p>
          <a:p>
            <a:pPr marL="514350" indent="-514350" algn="ctr">
              <a:buFont typeface="+mj-lt"/>
              <a:buAutoNum type="arabicPeriod" startAt="3"/>
            </a:pPr>
            <a:endParaRPr lang="fr-FR" sz="2800" dirty="0">
              <a:solidFill>
                <a:schemeClr val="bg1"/>
              </a:solidFill>
            </a:endParaRPr>
          </a:p>
          <a:p>
            <a:pPr marL="0" indent="0" algn="ctr">
              <a:buNone/>
            </a:pPr>
            <a:endParaRPr lang="fr-FR" sz="2800" b="1" dirty="0" smtClean="0">
              <a:solidFill>
                <a:schemeClr val="bg1"/>
              </a:solidFill>
            </a:endParaRPr>
          </a:p>
          <a:p>
            <a:pPr marL="514350" indent="-514350" algn="ctr">
              <a:buFont typeface="+mj-lt"/>
              <a:buAutoNum type="arabicPeriod"/>
            </a:pPr>
            <a:r>
              <a:rPr lang="fr-FR" sz="2800" b="1" i="1" dirty="0" smtClean="0">
                <a:solidFill>
                  <a:schemeClr val="bg1"/>
                </a:solidFill>
              </a:rPr>
              <a:t>Nuclear Energy in Today’s Energy Policy Context</a:t>
            </a:r>
            <a:endParaRPr lang="en-US" sz="2800" b="1" i="1" dirty="0">
              <a:solidFill>
                <a:schemeClr val="bg1"/>
              </a:solidFill>
            </a:endParaRPr>
          </a:p>
        </p:txBody>
      </p:sp>
    </p:spTree>
    <p:extLst>
      <p:ext uri="{BB962C8B-B14F-4D97-AF65-F5344CB8AC3E}">
        <p14:creationId xmlns:p14="http://schemas.microsoft.com/office/powerpoint/2010/main" val="6203614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583322"/>
            <a:ext cx="3674620" cy="4339650"/>
          </a:xfrm>
          <a:prstGeom prst="rect">
            <a:avLst/>
          </a:prstGeom>
          <a:solidFill>
            <a:schemeClr val="accent1"/>
          </a:solidFill>
          <a:effectLst>
            <a:outerShdw blurRad="50800" dist="38100" dir="2700000" algn="tl" rotWithShape="0">
              <a:prstClr val="black">
                <a:alpha val="40000"/>
              </a:prstClr>
            </a:outerShdw>
          </a:effectLst>
        </p:spPr>
        <p:txBody>
          <a:bodyPr wrap="square" lIns="0" tIns="0" rIns="182880" bIns="0" rtlCol="0" anchor="ctr">
            <a:spAutoFit/>
          </a:bodyPr>
          <a:lstStyle/>
          <a:p>
            <a:pPr marL="285750" indent="-193675">
              <a:spcBef>
                <a:spcPts val="600"/>
              </a:spcBef>
              <a:spcAft>
                <a:spcPts val="600"/>
              </a:spcAft>
              <a:buFont typeface="Arial" panose="020B0604020202020204" pitchFamily="34" charset="0"/>
              <a:buChar char="•"/>
            </a:pPr>
            <a:r>
              <a:rPr lang="en-US" sz="1800" dirty="0" smtClean="0">
                <a:solidFill>
                  <a:schemeClr val="bg1"/>
                </a:solidFill>
                <a:latin typeface="Verdana" panose="020B0604030504040204" pitchFamily="34" charset="0"/>
                <a:ea typeface="Verdana" panose="020B0604030504040204" pitchFamily="34" charset="0"/>
              </a:rPr>
              <a:t>The magnitude of the challenge should not be underestimated</a:t>
            </a:r>
          </a:p>
          <a:p>
            <a:pPr marL="285750" indent="-193675">
              <a:spcBef>
                <a:spcPts val="600"/>
              </a:spcBef>
              <a:spcAft>
                <a:spcPts val="600"/>
              </a:spcAft>
              <a:buFont typeface="Arial" panose="020B0604020202020204" pitchFamily="34" charset="0"/>
              <a:buChar char="•"/>
            </a:pPr>
            <a:r>
              <a:rPr lang="en-US" sz="1800" dirty="0" smtClean="0">
                <a:solidFill>
                  <a:schemeClr val="bg1"/>
                </a:solidFill>
                <a:latin typeface="Verdana" panose="020B0604030504040204" pitchFamily="34" charset="0"/>
                <a:ea typeface="Verdana" panose="020B0604030504040204" pitchFamily="34" charset="0"/>
              </a:rPr>
              <a:t>The planet has a “carbon budget” of 420 </a:t>
            </a:r>
            <a:r>
              <a:rPr lang="en-US" sz="1800" dirty="0" err="1" smtClean="0">
                <a:solidFill>
                  <a:schemeClr val="bg1"/>
                </a:solidFill>
                <a:latin typeface="Verdana" panose="020B0604030504040204" pitchFamily="34" charset="0"/>
                <a:ea typeface="Verdana" panose="020B0604030504040204" pitchFamily="34" charset="0"/>
              </a:rPr>
              <a:t>gigatonnes</a:t>
            </a:r>
            <a:r>
              <a:rPr lang="en-US" sz="1800" dirty="0" smtClean="0">
                <a:solidFill>
                  <a:schemeClr val="bg1"/>
                </a:solidFill>
                <a:latin typeface="Verdana" panose="020B0604030504040204" pitchFamily="34" charset="0"/>
                <a:ea typeface="Verdana" panose="020B0604030504040204" pitchFamily="34" charset="0"/>
              </a:rPr>
              <a:t> of carbon dioxide emissions for the 1.5°C scenario</a:t>
            </a:r>
          </a:p>
          <a:p>
            <a:pPr marL="285750" indent="-193675">
              <a:spcBef>
                <a:spcPts val="600"/>
              </a:spcBef>
              <a:spcAft>
                <a:spcPts val="600"/>
              </a:spcAft>
              <a:buFont typeface="Arial" panose="020B0604020202020204" pitchFamily="34" charset="0"/>
              <a:buChar char="•"/>
            </a:pPr>
            <a:r>
              <a:rPr lang="en-US" sz="1800" dirty="0" smtClean="0">
                <a:solidFill>
                  <a:schemeClr val="bg1"/>
                </a:solidFill>
                <a:latin typeface="Verdana" panose="020B0604030504040204" pitchFamily="34" charset="0"/>
                <a:ea typeface="Verdana" panose="020B0604030504040204" pitchFamily="34" charset="0"/>
              </a:rPr>
              <a:t>At current levels of emissions, the entire carbon budget would be consumed within 8 years</a:t>
            </a:r>
          </a:p>
          <a:p>
            <a:pPr marL="285750" indent="-193675">
              <a:spcBef>
                <a:spcPts val="600"/>
              </a:spcBef>
              <a:spcAft>
                <a:spcPts val="600"/>
              </a:spcAft>
              <a:buFont typeface="Arial" panose="020B0604020202020204" pitchFamily="34" charset="0"/>
              <a:buChar char="•"/>
            </a:pPr>
            <a:r>
              <a:rPr lang="en-US" sz="1800" dirty="0" smtClean="0">
                <a:solidFill>
                  <a:schemeClr val="bg1"/>
                </a:solidFill>
                <a:latin typeface="Verdana" panose="020B0604030504040204" pitchFamily="34" charset="0"/>
                <a:ea typeface="Verdana" panose="020B0604030504040204" pitchFamily="34" charset="0"/>
              </a:rPr>
              <a:t>Emissions must go to net zero, but the world is not on track</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998821"/>
            <a:ext cx="7477760" cy="3924151"/>
          </a:xfrm>
          <a:prstGeom prst="rect">
            <a:avLst/>
          </a:prstGeom>
          <a:noFill/>
        </p:spPr>
      </p:pic>
      <p:sp>
        <p:nvSpPr>
          <p:cNvPr id="2" name="Rectangle 1"/>
          <p:cNvSpPr/>
          <p:nvPr/>
        </p:nvSpPr>
        <p:spPr>
          <a:xfrm>
            <a:off x="4495800" y="1506379"/>
            <a:ext cx="7477760" cy="369332"/>
          </a:xfrm>
          <a:prstGeom prst="rect">
            <a:avLst/>
          </a:prstGeom>
        </p:spPr>
        <p:txBody>
          <a:bodyPr wrap="square">
            <a:spAutoFit/>
          </a:bodyPr>
          <a:lstStyle/>
          <a:p>
            <a:pPr marR="431800">
              <a:spcBef>
                <a:spcPts val="1200"/>
              </a:spcBef>
              <a:spcAft>
                <a:spcPts val="0"/>
              </a:spcAft>
              <a:tabLst>
                <a:tab pos="539750" algn="l"/>
                <a:tab pos="755650" algn="l"/>
                <a:tab pos="971550" algn="l"/>
              </a:tabLst>
            </a:pPr>
            <a:r>
              <a:rPr lang="en-GB" sz="1800" b="1" dirty="0" smtClean="0">
                <a:latin typeface="Verdana" panose="020B0604030504040204" pitchFamily="34" charset="0"/>
                <a:ea typeface="Verdana" panose="020B0604030504040204" pitchFamily="34" charset="0"/>
              </a:rPr>
              <a:t>Temperature </a:t>
            </a:r>
            <a:r>
              <a:rPr lang="en-GB" sz="1800" b="1" dirty="0">
                <a:latin typeface="Verdana" panose="020B0604030504040204" pitchFamily="34" charset="0"/>
                <a:ea typeface="Verdana" panose="020B0604030504040204" pitchFamily="34" charset="0"/>
              </a:rPr>
              <a:t>outcomes for various emissions futures</a:t>
            </a:r>
            <a:endParaRPr lang="en-US" sz="1800" b="1" dirty="0">
              <a:latin typeface="Verdana" panose="020B0604030504040204" pitchFamily="34" charset="0"/>
              <a:ea typeface="Verdana" panose="020B0604030504040204" pitchFamily="34" charset="0"/>
            </a:endParaRPr>
          </a:p>
        </p:txBody>
      </p:sp>
      <p:sp>
        <p:nvSpPr>
          <p:cNvPr id="6" name="Rectangle 5"/>
          <p:cNvSpPr/>
          <p:nvPr/>
        </p:nvSpPr>
        <p:spPr>
          <a:xfrm>
            <a:off x="6593518" y="6046083"/>
            <a:ext cx="2563522" cy="246221"/>
          </a:xfrm>
          <a:prstGeom prst="rect">
            <a:avLst/>
          </a:prstGeom>
        </p:spPr>
        <p:txBody>
          <a:bodyPr wrap="none">
            <a:spAutoFit/>
          </a:bodyPr>
          <a:lstStyle/>
          <a:p>
            <a:pPr marL="431800" marR="431800" algn="r">
              <a:spcBef>
                <a:spcPts val="600"/>
              </a:spcBef>
              <a:spcAft>
                <a:spcPts val="1200"/>
              </a:spcAft>
            </a:pPr>
            <a:r>
              <a:rPr lang="en-GB" sz="1000" i="1" dirty="0">
                <a:solidFill>
                  <a:schemeClr val="bg1">
                    <a:lumMod val="50000"/>
                  </a:schemeClr>
                </a:solidFill>
                <a:latin typeface="Times New Roman" panose="02020603050405020304" pitchFamily="18" charset="0"/>
                <a:ea typeface="SimSun" panose="02010600030101010101" pitchFamily="2" charset="-122"/>
                <a:cs typeface="Arial" panose="020B0604020202020204" pitchFamily="34" charset="0"/>
              </a:rPr>
              <a:t>Source</a:t>
            </a:r>
            <a:r>
              <a:rPr lang="en-GB" sz="1000" dirty="0">
                <a:solidFill>
                  <a:schemeClr val="bg1">
                    <a:lumMod val="50000"/>
                  </a:schemeClr>
                </a:solidFill>
                <a:latin typeface="Times New Roman" panose="02020603050405020304" pitchFamily="18" charset="0"/>
                <a:ea typeface="SimSun" panose="02010600030101010101" pitchFamily="2" charset="-122"/>
                <a:cs typeface="Arial" panose="020B0604020202020204" pitchFamily="34" charset="0"/>
              </a:rPr>
              <a:t>: Carbon Brief (2019).</a:t>
            </a:r>
            <a:endParaRPr lang="en-US" sz="1000" dirty="0">
              <a:solidFill>
                <a:schemeClr val="bg1">
                  <a:lumMod val="50000"/>
                </a:schemeClr>
              </a:solidFill>
              <a:latin typeface="Times New Roman" panose="02020603050405020304" pitchFamily="18" charset="0"/>
              <a:ea typeface="SimSun" panose="02010600030101010101" pitchFamily="2" charset="-122"/>
              <a:cs typeface="Arial" panose="020B0604020202020204" pitchFamily="34" charset="0"/>
            </a:endParaRPr>
          </a:p>
        </p:txBody>
      </p:sp>
      <p:sp>
        <p:nvSpPr>
          <p:cNvPr id="4" name="Title 3"/>
          <p:cNvSpPr>
            <a:spLocks noGrp="1"/>
          </p:cNvSpPr>
          <p:nvPr>
            <p:ph type="title"/>
          </p:nvPr>
        </p:nvSpPr>
        <p:spPr/>
        <p:txBody>
          <a:bodyPr/>
          <a:lstStyle/>
          <a:p>
            <a:r>
              <a:rPr lang="en-US" altLang="en-US" dirty="0"/>
              <a:t>Global Action Is Urgently </a:t>
            </a:r>
            <a:r>
              <a:rPr lang="en-US" altLang="en-US" dirty="0" smtClean="0"/>
              <a:t>Needed</a:t>
            </a:r>
            <a:endParaRPr lang="en-US" dirty="0"/>
          </a:p>
        </p:txBody>
      </p:sp>
    </p:spTree>
    <p:extLst>
      <p:ext uri="{BB962C8B-B14F-4D97-AF65-F5344CB8AC3E}">
        <p14:creationId xmlns:p14="http://schemas.microsoft.com/office/powerpoint/2010/main" val="17854604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813506"/>
              </p:ext>
            </p:extLst>
          </p:nvPr>
        </p:nvGraphicFramePr>
        <p:xfrm>
          <a:off x="5181600" y="1722560"/>
          <a:ext cx="6746875" cy="4602039"/>
        </p:xfrm>
        <a:graphic>
          <a:graphicData uri="http://schemas.openxmlformats.org/drawingml/2006/table">
            <a:tbl>
              <a:tblPr firstRow="1" firstCol="1" bandRow="1">
                <a:tableStyleId>{21E4AEA4-8DFA-4A89-87EB-49C32662AFE0}</a:tableStyleId>
              </a:tblPr>
              <a:tblGrid>
                <a:gridCol w="1219200">
                  <a:extLst>
                    <a:ext uri="{9D8B030D-6E8A-4147-A177-3AD203B41FA5}">
                      <a16:colId xmlns:a16="http://schemas.microsoft.com/office/drawing/2014/main" val="3374552116"/>
                    </a:ext>
                  </a:extLst>
                </a:gridCol>
                <a:gridCol w="1068984">
                  <a:extLst>
                    <a:ext uri="{9D8B030D-6E8A-4147-A177-3AD203B41FA5}">
                      <a16:colId xmlns:a16="http://schemas.microsoft.com/office/drawing/2014/main" val="3227599030"/>
                    </a:ext>
                  </a:extLst>
                </a:gridCol>
                <a:gridCol w="1412137">
                  <a:extLst>
                    <a:ext uri="{9D8B030D-6E8A-4147-A177-3AD203B41FA5}">
                      <a16:colId xmlns:a16="http://schemas.microsoft.com/office/drawing/2014/main" val="4265456206"/>
                    </a:ext>
                  </a:extLst>
                </a:gridCol>
                <a:gridCol w="1015942">
                  <a:extLst>
                    <a:ext uri="{9D8B030D-6E8A-4147-A177-3AD203B41FA5}">
                      <a16:colId xmlns:a16="http://schemas.microsoft.com/office/drawing/2014/main" val="4254574337"/>
                    </a:ext>
                  </a:extLst>
                </a:gridCol>
                <a:gridCol w="906133">
                  <a:extLst>
                    <a:ext uri="{9D8B030D-6E8A-4147-A177-3AD203B41FA5}">
                      <a16:colId xmlns:a16="http://schemas.microsoft.com/office/drawing/2014/main" val="667180126"/>
                    </a:ext>
                  </a:extLst>
                </a:gridCol>
                <a:gridCol w="1124479">
                  <a:extLst>
                    <a:ext uri="{9D8B030D-6E8A-4147-A177-3AD203B41FA5}">
                      <a16:colId xmlns:a16="http://schemas.microsoft.com/office/drawing/2014/main" val="1236410231"/>
                    </a:ext>
                  </a:extLst>
                </a:gridCol>
              </a:tblGrid>
              <a:tr h="541244">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Organisation</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Scenario</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Parameter</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2020</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2050</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Growth rate </a:t>
                      </a:r>
                      <a:endParaRPr lang="en-US" sz="1100" dirty="0">
                        <a:effectLst/>
                        <a:latin typeface="Verdana" panose="020B0604030504040204" pitchFamily="34" charset="0"/>
                        <a:ea typeface="Verdana" panose="020B0604030504040204" pitchFamily="34" charset="0"/>
                      </a:endParaRPr>
                    </a:p>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(2020-50)</a:t>
                      </a:r>
                      <a:endParaRPr lang="en-US" sz="1100" dirty="0">
                        <a:effectLst/>
                        <a:latin typeface="Verdana" panose="020B0604030504040204" pitchFamily="34" charset="0"/>
                        <a:ea typeface="Verdana" panose="020B0604030504040204" pitchFamily="34" charset="0"/>
                      </a:endParaRPr>
                    </a:p>
                  </a:txBody>
                  <a:tcPr marL="68580" marR="68580" marT="91440" marB="0"/>
                </a:tc>
                <a:extLst>
                  <a:ext uri="{0D108BD9-81ED-4DB2-BD59-A6C34878D82A}">
                    <a16:rowId xmlns:a16="http://schemas.microsoft.com/office/drawing/2014/main" val="1609875663"/>
                  </a:ext>
                </a:extLst>
              </a:tr>
              <a:tr h="541244">
                <a:tc rowSpan="3">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IIASA (2021)</a:t>
                      </a:r>
                      <a:endParaRPr lang="en-US" sz="1100" dirty="0">
                        <a:effectLst/>
                        <a:latin typeface="Verdana" panose="020B0604030504040204" pitchFamily="34" charset="0"/>
                        <a:ea typeface="Verdana" panose="020B0604030504040204" pitchFamily="34" charset="0"/>
                      </a:endParaRPr>
                    </a:p>
                  </a:txBody>
                  <a:tcPr marL="68580" marR="68580" marT="91440" marB="0" anchor="ctr"/>
                </a:tc>
                <a:tc rowSpan="3">
                  <a:txBody>
                    <a:bodyPr/>
                    <a:lstStyle/>
                    <a:p>
                      <a:pPr marL="0" marR="0" algn="ctr">
                        <a:spcBef>
                          <a:spcPts val="0"/>
                        </a:spcBef>
                        <a:spcAft>
                          <a:spcPts val="0"/>
                        </a:spcAft>
                        <a:tabLst>
                          <a:tab pos="539750" algn="l"/>
                          <a:tab pos="756285" algn="l"/>
                          <a:tab pos="972185" algn="l"/>
                        </a:tabLst>
                      </a:pPr>
                      <a:r>
                        <a:rPr lang="fr-FR" sz="1100" dirty="0">
                          <a:effectLst/>
                          <a:latin typeface="Verdana" panose="020B0604030504040204" pitchFamily="34" charset="0"/>
                          <a:ea typeface="Verdana" panose="020B0604030504040204" pitchFamily="34" charset="0"/>
                        </a:rPr>
                        <a:t>Divergent Net </a:t>
                      </a:r>
                      <a:r>
                        <a:rPr lang="fr-FR" sz="1100" dirty="0" err="1">
                          <a:effectLst/>
                          <a:latin typeface="Verdana" panose="020B0604030504040204" pitchFamily="34" charset="0"/>
                          <a:ea typeface="Verdana" panose="020B0604030504040204" pitchFamily="34" charset="0"/>
                        </a:rPr>
                        <a:t>Zero</a:t>
                      </a:r>
                      <a:r>
                        <a:rPr lang="fr-FR" sz="1100" dirty="0">
                          <a:effectLst/>
                          <a:latin typeface="Verdana" panose="020B0604030504040204" pitchFamily="34" charset="0"/>
                          <a:ea typeface="Verdana" panose="020B0604030504040204" pitchFamily="34" charset="0"/>
                        </a:rPr>
                        <a:t> Scenario </a:t>
                      </a:r>
                      <a:br>
                        <a:rPr lang="fr-FR" sz="1100" dirty="0">
                          <a:effectLst/>
                          <a:latin typeface="Verdana" panose="020B0604030504040204" pitchFamily="34" charset="0"/>
                          <a:ea typeface="Verdana" panose="020B0604030504040204" pitchFamily="34" charset="0"/>
                        </a:rPr>
                      </a:br>
                      <a:r>
                        <a:rPr lang="fr-FR" sz="1100" dirty="0">
                          <a:effectLst/>
                          <a:latin typeface="Verdana" panose="020B0604030504040204" pitchFamily="34" charset="0"/>
                          <a:ea typeface="Verdana" panose="020B0604030504040204" pitchFamily="34" charset="0"/>
                        </a:rPr>
                        <a:t>(1.5°C)</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Cost of carbon (USD per tCO</a:t>
                      </a:r>
                      <a:r>
                        <a:rPr lang="en-GB" sz="1100" baseline="-25000" dirty="0">
                          <a:effectLst/>
                          <a:latin typeface="Verdana" panose="020B0604030504040204" pitchFamily="34" charset="0"/>
                          <a:ea typeface="Verdana" panose="020B0604030504040204" pitchFamily="34" charset="0"/>
                        </a:rPr>
                        <a:t>2</a:t>
                      </a:r>
                      <a:r>
                        <a:rPr lang="en-GB" sz="1100" dirty="0">
                          <a:effectLst/>
                          <a:latin typeface="Verdana" panose="020B0604030504040204" pitchFamily="34" charset="0"/>
                          <a:ea typeface="Verdana" panose="020B0604030504040204" pitchFamily="34" charset="0"/>
                        </a:rPr>
                        <a:t>)</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0</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1 647</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a:t>
                      </a:r>
                      <a:endParaRPr lang="en-US" sz="1100">
                        <a:effectLst/>
                        <a:latin typeface="Verdana" panose="020B0604030504040204" pitchFamily="34" charset="0"/>
                        <a:ea typeface="Verdana" panose="020B0604030504040204" pitchFamily="34" charset="0"/>
                      </a:endParaRPr>
                    </a:p>
                  </a:txBody>
                  <a:tcPr marL="68580" marR="68580" marT="91440" marB="0" anchor="ctr"/>
                </a:tc>
                <a:extLst>
                  <a:ext uri="{0D108BD9-81ED-4DB2-BD59-A6C34878D82A}">
                    <a16:rowId xmlns:a16="http://schemas.microsoft.com/office/drawing/2014/main" val="2815441930"/>
                  </a:ext>
                </a:extLst>
              </a:tr>
              <a:tr h="33076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Wind (in </a:t>
                      </a:r>
                      <a:r>
                        <a:rPr lang="en-GB" sz="1100" dirty="0" err="1">
                          <a:effectLst/>
                          <a:latin typeface="Verdana" panose="020B0604030504040204" pitchFamily="34" charset="0"/>
                          <a:ea typeface="Verdana" panose="020B0604030504040204" pitchFamily="34" charset="0"/>
                        </a:rPr>
                        <a:t>GWe</a:t>
                      </a:r>
                      <a:r>
                        <a:rPr lang="en-GB" sz="1100" dirty="0">
                          <a:effectLst/>
                          <a:latin typeface="Verdana" panose="020B0604030504040204" pitchFamily="34" charset="0"/>
                          <a:ea typeface="Verdana" panose="020B0604030504040204" pitchFamily="34" charset="0"/>
                        </a:rPr>
                        <a:t>)</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600</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9 371</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1461%</a:t>
                      </a:r>
                      <a:endParaRPr lang="en-US" sz="1100">
                        <a:effectLst/>
                        <a:latin typeface="Verdana" panose="020B0604030504040204" pitchFamily="34" charset="0"/>
                        <a:ea typeface="Verdana" panose="020B0604030504040204" pitchFamily="34" charset="0"/>
                      </a:endParaRPr>
                    </a:p>
                  </a:txBody>
                  <a:tcPr marL="68580" marR="68580" marT="91440" marB="0" anchor="ctr"/>
                </a:tc>
                <a:extLst>
                  <a:ext uri="{0D108BD9-81ED-4DB2-BD59-A6C34878D82A}">
                    <a16:rowId xmlns:a16="http://schemas.microsoft.com/office/drawing/2014/main" val="2895632074"/>
                  </a:ext>
                </a:extLst>
              </a:tr>
              <a:tr h="33076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Solar (in GWe)</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620</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11 428</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1743%</a:t>
                      </a:r>
                      <a:endParaRPr lang="en-US" sz="1100">
                        <a:effectLst/>
                        <a:latin typeface="Verdana" panose="020B0604030504040204" pitchFamily="34" charset="0"/>
                        <a:ea typeface="Verdana" panose="020B0604030504040204" pitchFamily="34" charset="0"/>
                      </a:endParaRPr>
                    </a:p>
                  </a:txBody>
                  <a:tcPr marL="68580" marR="68580" marT="91440" marB="0" anchor="ctr"/>
                </a:tc>
                <a:extLst>
                  <a:ext uri="{0D108BD9-81ED-4DB2-BD59-A6C34878D82A}">
                    <a16:rowId xmlns:a16="http://schemas.microsoft.com/office/drawing/2014/main" val="3677971288"/>
                  </a:ext>
                </a:extLst>
              </a:tr>
              <a:tr h="488114">
                <a:tc rowSpan="3">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IEA (</a:t>
                      </a:r>
                      <a:r>
                        <a:rPr lang="en-GB" sz="1100" dirty="0" smtClean="0">
                          <a:effectLst/>
                          <a:latin typeface="Verdana" panose="020B0604030504040204" pitchFamily="34" charset="0"/>
                          <a:ea typeface="Verdana" panose="020B0604030504040204" pitchFamily="34" charset="0"/>
                        </a:rPr>
                        <a:t>2021)</a:t>
                      </a:r>
                      <a:endParaRPr lang="en-US" sz="1100" dirty="0">
                        <a:effectLst/>
                        <a:latin typeface="Verdana" panose="020B0604030504040204" pitchFamily="34" charset="0"/>
                        <a:ea typeface="Verdana" panose="020B0604030504040204" pitchFamily="34" charset="0"/>
                      </a:endParaRPr>
                    </a:p>
                  </a:txBody>
                  <a:tcPr marL="68580" marR="68580" marT="91440" marB="0" anchor="ctr"/>
                </a:tc>
                <a:tc rowSpan="3">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Net Zero Scenario</a:t>
                      </a:r>
                      <a:endParaRPr lang="en-US" sz="1100">
                        <a:effectLst/>
                        <a:latin typeface="Verdana" panose="020B0604030504040204" pitchFamily="34" charset="0"/>
                        <a:ea typeface="Verdana" panose="020B0604030504040204" pitchFamily="34" charset="0"/>
                      </a:endParaRPr>
                    </a:p>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(1.5°C)</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Hydrogen (MtH</a:t>
                      </a:r>
                      <a:r>
                        <a:rPr lang="en-GB" sz="1100" baseline="-25000">
                          <a:effectLst/>
                          <a:latin typeface="Verdana" panose="020B0604030504040204" pitchFamily="34" charset="0"/>
                          <a:ea typeface="Verdana" panose="020B0604030504040204" pitchFamily="34" charset="0"/>
                        </a:rPr>
                        <a:t>2</a:t>
                      </a:r>
                      <a:r>
                        <a:rPr lang="en-GB" sz="1100">
                          <a:effectLst/>
                          <a:latin typeface="Verdana" panose="020B0604030504040204" pitchFamily="34" charset="0"/>
                          <a:ea typeface="Verdana" panose="020B0604030504040204" pitchFamily="34" charset="0"/>
                        </a:rPr>
                        <a:t>)</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90</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530</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490%</a:t>
                      </a:r>
                      <a:endParaRPr lang="en-US" sz="1100">
                        <a:effectLst/>
                        <a:latin typeface="Verdana" panose="020B0604030504040204" pitchFamily="34" charset="0"/>
                        <a:ea typeface="Verdana" panose="020B0604030504040204" pitchFamily="34" charset="0"/>
                      </a:endParaRPr>
                    </a:p>
                  </a:txBody>
                  <a:tcPr marL="68580" marR="68580" marT="91440" marB="0" anchor="ctr"/>
                </a:tc>
                <a:extLst>
                  <a:ext uri="{0D108BD9-81ED-4DB2-BD59-A6C34878D82A}">
                    <a16:rowId xmlns:a16="http://schemas.microsoft.com/office/drawing/2014/main" val="3428126858"/>
                  </a:ext>
                </a:extLst>
              </a:tr>
              <a:tr h="33076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CCUS (GtCO</a:t>
                      </a:r>
                      <a:r>
                        <a:rPr lang="en-GB" sz="1100" baseline="-25000">
                          <a:effectLst/>
                          <a:latin typeface="Verdana" panose="020B0604030504040204" pitchFamily="34" charset="0"/>
                          <a:ea typeface="Verdana" panose="020B0604030504040204" pitchFamily="34" charset="0"/>
                        </a:rPr>
                        <a:t>2</a:t>
                      </a:r>
                      <a:r>
                        <a:rPr lang="en-GB" sz="1100">
                          <a:effectLst/>
                          <a:latin typeface="Verdana" panose="020B0604030504040204" pitchFamily="34" charset="0"/>
                          <a:ea typeface="Verdana" panose="020B0604030504040204" pitchFamily="34" charset="0"/>
                        </a:rPr>
                        <a:t>)</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&lt;0.1</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7.6</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a:t>
                      </a:r>
                      <a:endParaRPr lang="en-US" sz="1100">
                        <a:effectLst/>
                        <a:latin typeface="Verdana" panose="020B0604030504040204" pitchFamily="34" charset="0"/>
                        <a:ea typeface="Verdana" panose="020B0604030504040204" pitchFamily="34" charset="0"/>
                      </a:endParaRPr>
                    </a:p>
                  </a:txBody>
                  <a:tcPr marL="68580" marR="68580" marT="91440" marB="0" anchor="ctr"/>
                </a:tc>
                <a:extLst>
                  <a:ext uri="{0D108BD9-81ED-4DB2-BD59-A6C34878D82A}">
                    <a16:rowId xmlns:a16="http://schemas.microsoft.com/office/drawing/2014/main" val="2841351914"/>
                  </a:ext>
                </a:extLst>
              </a:tr>
              <a:tr h="73217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Energy intensity (MJ per USD)</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4.6</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1.7</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-63%</a:t>
                      </a:r>
                      <a:endParaRPr lang="en-US" sz="1100">
                        <a:effectLst/>
                        <a:latin typeface="Verdana" panose="020B0604030504040204" pitchFamily="34" charset="0"/>
                        <a:ea typeface="Verdana" panose="020B0604030504040204" pitchFamily="34" charset="0"/>
                      </a:endParaRPr>
                    </a:p>
                  </a:txBody>
                  <a:tcPr marL="68580" marR="68580" marT="91440" marB="0" anchor="ctr"/>
                </a:tc>
                <a:extLst>
                  <a:ext uri="{0D108BD9-81ED-4DB2-BD59-A6C34878D82A}">
                    <a16:rowId xmlns:a16="http://schemas.microsoft.com/office/drawing/2014/main" val="2318938944"/>
                  </a:ext>
                </a:extLst>
              </a:tr>
              <a:tr h="330760">
                <a:tc rowSpan="2">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Bloomberg NEF (2021)</a:t>
                      </a:r>
                      <a:endParaRPr lang="en-US" sz="1100" dirty="0">
                        <a:effectLst/>
                        <a:latin typeface="Verdana" panose="020B0604030504040204" pitchFamily="34" charset="0"/>
                        <a:ea typeface="Verdana" panose="020B0604030504040204" pitchFamily="34" charset="0"/>
                      </a:endParaRPr>
                    </a:p>
                  </a:txBody>
                  <a:tcPr marL="68580" marR="68580" marT="91440" marB="0" anchor="ctr"/>
                </a:tc>
                <a:tc rowSpan="2">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New Energy Outlook</a:t>
                      </a:r>
                      <a:endParaRPr lang="en-US" sz="1100" dirty="0">
                        <a:effectLst/>
                        <a:latin typeface="Verdana" panose="020B0604030504040204" pitchFamily="34" charset="0"/>
                        <a:ea typeface="Verdana" panose="020B0604030504040204" pitchFamily="34" charset="0"/>
                      </a:endParaRPr>
                    </a:p>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Green Scenario</a:t>
                      </a:r>
                      <a:br>
                        <a:rPr lang="en-GB" sz="1100" dirty="0">
                          <a:effectLst/>
                          <a:latin typeface="Verdana" panose="020B0604030504040204" pitchFamily="34" charset="0"/>
                          <a:ea typeface="Verdana" panose="020B0604030504040204" pitchFamily="34" charset="0"/>
                        </a:rPr>
                      </a:br>
                      <a:r>
                        <a:rPr lang="en-GB" sz="1100" dirty="0">
                          <a:effectLst/>
                          <a:latin typeface="Verdana" panose="020B0604030504040204" pitchFamily="34" charset="0"/>
                          <a:ea typeface="Verdana" panose="020B0604030504040204" pitchFamily="34" charset="0"/>
                        </a:rPr>
                        <a:t>(1.5°C)</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Wind (in GWe)</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603</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25 000</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4045%</a:t>
                      </a:r>
                      <a:endParaRPr lang="en-US" sz="1100">
                        <a:effectLst/>
                        <a:latin typeface="Verdana" panose="020B0604030504040204" pitchFamily="34" charset="0"/>
                        <a:ea typeface="Verdana" panose="020B0604030504040204" pitchFamily="34" charset="0"/>
                      </a:endParaRPr>
                    </a:p>
                  </a:txBody>
                  <a:tcPr marL="68580" marR="68580" marT="91440" marB="0" anchor="ctr"/>
                </a:tc>
                <a:extLst>
                  <a:ext uri="{0D108BD9-81ED-4DB2-BD59-A6C34878D82A}">
                    <a16:rowId xmlns:a16="http://schemas.microsoft.com/office/drawing/2014/main" val="1825821492"/>
                  </a:ext>
                </a:extLst>
              </a:tr>
              <a:tr h="976227">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Solar (in </a:t>
                      </a:r>
                      <a:r>
                        <a:rPr lang="en-GB" sz="1100" dirty="0" err="1">
                          <a:effectLst/>
                          <a:latin typeface="Verdana" panose="020B0604030504040204" pitchFamily="34" charset="0"/>
                          <a:ea typeface="Verdana" panose="020B0604030504040204" pitchFamily="34" charset="0"/>
                        </a:rPr>
                        <a:t>GWe</a:t>
                      </a:r>
                      <a:r>
                        <a:rPr lang="en-GB" sz="1100" dirty="0">
                          <a:effectLst/>
                          <a:latin typeface="Verdana" panose="020B0604030504040204" pitchFamily="34" charset="0"/>
                          <a:ea typeface="Verdana" panose="020B0604030504040204" pitchFamily="34" charset="0"/>
                        </a:rPr>
                        <a:t>)</a:t>
                      </a:r>
                      <a:endParaRPr lang="en-US" sz="1100" dirty="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623</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a:effectLst/>
                          <a:latin typeface="Verdana" panose="020B0604030504040204" pitchFamily="34" charset="0"/>
                          <a:ea typeface="Verdana" panose="020B0604030504040204" pitchFamily="34" charset="0"/>
                        </a:rPr>
                        <a:t>20 000</a:t>
                      </a:r>
                      <a:endParaRPr lang="en-US" sz="1100">
                        <a:effectLst/>
                        <a:latin typeface="Verdana" panose="020B0604030504040204" pitchFamily="34" charset="0"/>
                        <a:ea typeface="Verdana" panose="020B0604030504040204" pitchFamily="34" charset="0"/>
                      </a:endParaRPr>
                    </a:p>
                  </a:txBody>
                  <a:tcPr marL="68580" marR="68580" marT="91440" marB="0" anchor="ctr"/>
                </a:tc>
                <a:tc>
                  <a:txBody>
                    <a:bodyPr/>
                    <a:lstStyle/>
                    <a:p>
                      <a:pPr marL="0" marR="0" algn="ctr">
                        <a:spcBef>
                          <a:spcPts val="0"/>
                        </a:spcBef>
                        <a:spcAft>
                          <a:spcPts val="0"/>
                        </a:spcAft>
                        <a:tabLst>
                          <a:tab pos="539750" algn="l"/>
                          <a:tab pos="756285" algn="l"/>
                          <a:tab pos="972185" algn="l"/>
                        </a:tabLst>
                      </a:pPr>
                      <a:r>
                        <a:rPr lang="en-GB" sz="1100" dirty="0">
                          <a:effectLst/>
                          <a:latin typeface="Verdana" panose="020B0604030504040204" pitchFamily="34" charset="0"/>
                          <a:ea typeface="Verdana" panose="020B0604030504040204" pitchFamily="34" charset="0"/>
                        </a:rPr>
                        <a:t>3110%</a:t>
                      </a:r>
                      <a:endParaRPr lang="en-US" sz="1100" dirty="0">
                        <a:effectLst/>
                        <a:latin typeface="Verdana" panose="020B0604030504040204" pitchFamily="34" charset="0"/>
                        <a:ea typeface="Verdana" panose="020B0604030504040204" pitchFamily="34" charset="0"/>
                      </a:endParaRPr>
                    </a:p>
                  </a:txBody>
                  <a:tcPr marL="68580" marR="68580" marT="91440" marB="0" anchor="ctr"/>
                </a:tc>
                <a:extLst>
                  <a:ext uri="{0D108BD9-81ED-4DB2-BD59-A6C34878D82A}">
                    <a16:rowId xmlns:a16="http://schemas.microsoft.com/office/drawing/2014/main" val="946764367"/>
                  </a:ext>
                </a:extLst>
              </a:tr>
            </a:tbl>
          </a:graphicData>
        </a:graphic>
      </p:graphicFrame>
      <p:sp>
        <p:nvSpPr>
          <p:cNvPr id="6" name="Rectangle 5"/>
          <p:cNvSpPr/>
          <p:nvPr/>
        </p:nvSpPr>
        <p:spPr>
          <a:xfrm>
            <a:off x="457200" y="1746032"/>
            <a:ext cx="4410165" cy="4555093"/>
          </a:xfrm>
          <a:prstGeom prst="rect">
            <a:avLst/>
          </a:prstGeom>
          <a:solidFill>
            <a:schemeClr val="accent1"/>
          </a:solidFill>
          <a:effectLst>
            <a:outerShdw blurRad="50800" dist="38100" dir="2700000" algn="tl" rotWithShape="0">
              <a:prstClr val="black">
                <a:alpha val="40000"/>
              </a:prstClr>
            </a:outerShdw>
          </a:effectLst>
        </p:spPr>
        <p:txBody>
          <a:bodyPr wrap="square">
            <a:spAutoFit/>
          </a:bodyPr>
          <a:lstStyle/>
          <a:p>
            <a:pPr marL="285750" indent="-285750">
              <a:spcBef>
                <a:spcPts val="600"/>
              </a:spcBef>
              <a:spcAft>
                <a:spcPts val="600"/>
              </a:spcAft>
              <a:buFont typeface="Arial" panose="020B0604020202020204" pitchFamily="34" charset="0"/>
              <a:buChar char="•"/>
            </a:pPr>
            <a:r>
              <a:rPr lang="en-GB" sz="1800" dirty="0">
                <a:solidFill>
                  <a:schemeClr val="bg1"/>
                </a:solidFill>
                <a:latin typeface="Verdana" panose="020B0604030504040204" pitchFamily="34" charset="0"/>
                <a:ea typeface="Verdana" panose="020B0604030504040204" pitchFamily="34" charset="0"/>
              </a:rPr>
              <a:t>Pathways based on the world’s carbon budget, emissions reductions targets and </a:t>
            </a:r>
            <a:r>
              <a:rPr lang="en-GB" sz="1800" dirty="0" smtClean="0">
                <a:solidFill>
                  <a:schemeClr val="bg1"/>
                </a:solidFill>
                <a:latin typeface="Verdana" panose="020B0604030504040204" pitchFamily="34" charset="0"/>
                <a:ea typeface="Verdana" panose="020B0604030504040204" pitchFamily="34" charset="0"/>
              </a:rPr>
              <a:t>timelines </a:t>
            </a:r>
            <a:r>
              <a:rPr lang="en-GB" sz="1800" dirty="0">
                <a:solidFill>
                  <a:schemeClr val="bg1"/>
                </a:solidFill>
                <a:latin typeface="Verdana" panose="020B0604030504040204" pitchFamily="34" charset="0"/>
                <a:ea typeface="Verdana" panose="020B0604030504040204" pitchFamily="34" charset="0"/>
              </a:rPr>
              <a:t>have been modelled and published by various </a:t>
            </a:r>
            <a:r>
              <a:rPr lang="en-GB" sz="1800" dirty="0" smtClean="0">
                <a:solidFill>
                  <a:schemeClr val="bg1"/>
                </a:solidFill>
                <a:latin typeface="Verdana" panose="020B0604030504040204" pitchFamily="34" charset="0"/>
                <a:ea typeface="Verdana" panose="020B0604030504040204" pitchFamily="34" charset="0"/>
              </a:rPr>
              <a:t>organisations. </a:t>
            </a:r>
          </a:p>
          <a:p>
            <a:pPr marL="285750" indent="-285750">
              <a:spcBef>
                <a:spcPts val="600"/>
              </a:spcBef>
              <a:spcAft>
                <a:spcPts val="600"/>
              </a:spcAft>
              <a:buFont typeface="Arial" panose="020B0604020202020204" pitchFamily="34" charset="0"/>
              <a:buChar char="•"/>
            </a:pPr>
            <a:r>
              <a:rPr lang="en-GB" sz="1800" dirty="0" smtClean="0">
                <a:solidFill>
                  <a:schemeClr val="bg1"/>
                </a:solidFill>
                <a:latin typeface="Verdana" panose="020B0604030504040204" pitchFamily="34" charset="0"/>
                <a:ea typeface="Verdana" panose="020B0604030504040204" pitchFamily="34" charset="0"/>
              </a:rPr>
              <a:t>All </a:t>
            </a:r>
            <a:r>
              <a:rPr lang="en-GB" sz="1800" dirty="0">
                <a:solidFill>
                  <a:schemeClr val="bg1"/>
                </a:solidFill>
                <a:latin typeface="Verdana" panose="020B0604030504040204" pitchFamily="34" charset="0"/>
                <a:ea typeface="Verdana" panose="020B0604030504040204" pitchFamily="34" charset="0"/>
              </a:rPr>
              <a:t>published pathways include levels of nuclear energy deployment based on currently available commercial </a:t>
            </a:r>
            <a:r>
              <a:rPr lang="en-GB" sz="1800" dirty="0" smtClean="0">
                <a:solidFill>
                  <a:schemeClr val="bg1"/>
                </a:solidFill>
                <a:latin typeface="Verdana" panose="020B0604030504040204" pitchFamily="34" charset="0"/>
                <a:ea typeface="Verdana" panose="020B0604030504040204" pitchFamily="34" charset="0"/>
              </a:rPr>
              <a:t>technologies </a:t>
            </a:r>
            <a:endParaRPr lang="en-GB" sz="1800" dirty="0">
              <a:solidFill>
                <a:schemeClr val="bg1"/>
              </a:solidFill>
              <a:latin typeface="Verdana" panose="020B0604030504040204" pitchFamily="34" charset="0"/>
              <a:ea typeface="Verdana" panose="020B0604030504040204" pitchFamily="34" charset="0"/>
            </a:endParaRPr>
          </a:p>
          <a:p>
            <a:pPr marL="285750" indent="-285750">
              <a:spcBef>
                <a:spcPts val="600"/>
              </a:spcBef>
              <a:spcAft>
                <a:spcPts val="600"/>
              </a:spcAft>
              <a:buFont typeface="Arial" panose="020B0604020202020204" pitchFamily="34" charset="0"/>
              <a:buChar char="•"/>
            </a:pPr>
            <a:r>
              <a:rPr lang="en-GB" sz="1800" dirty="0">
                <a:solidFill>
                  <a:schemeClr val="bg1"/>
                </a:solidFill>
                <a:latin typeface="Verdana" panose="020B0604030504040204" pitchFamily="34" charset="0"/>
                <a:ea typeface="Verdana" panose="020B0604030504040204" pitchFamily="34" charset="0"/>
              </a:rPr>
              <a:t>Nuclear innovation </a:t>
            </a:r>
            <a:r>
              <a:rPr lang="en-GB" sz="1800" dirty="0" smtClean="0">
                <a:solidFill>
                  <a:schemeClr val="bg1"/>
                </a:solidFill>
                <a:latin typeface="Verdana" panose="020B0604030504040204" pitchFamily="34" charset="0"/>
                <a:ea typeface="Verdana" panose="020B0604030504040204" pitchFamily="34" charset="0"/>
              </a:rPr>
              <a:t>does not feature prominently because of a </a:t>
            </a:r>
            <a:r>
              <a:rPr lang="en-GB" sz="1800" dirty="0">
                <a:solidFill>
                  <a:schemeClr val="bg1"/>
                </a:solidFill>
                <a:latin typeface="Verdana" panose="020B0604030504040204" pitchFamily="34" charset="0"/>
                <a:ea typeface="Verdana" panose="020B0604030504040204" pitchFamily="34" charset="0"/>
              </a:rPr>
              <a:t>lack of specialised expertise in nuclear technologies among modelling </a:t>
            </a:r>
            <a:r>
              <a:rPr lang="en-GB" sz="1800" dirty="0" smtClean="0">
                <a:solidFill>
                  <a:schemeClr val="bg1"/>
                </a:solidFill>
                <a:latin typeface="Verdana" panose="020B0604030504040204" pitchFamily="34" charset="0"/>
                <a:ea typeface="Verdana" panose="020B0604030504040204" pitchFamily="34" charset="0"/>
              </a:rPr>
              <a:t>teams</a:t>
            </a:r>
            <a:endParaRPr lang="en-US" sz="1800" dirty="0">
              <a:solidFill>
                <a:schemeClr val="bg1"/>
              </a:solidFill>
              <a:latin typeface="Verdana" panose="020B0604030504040204" pitchFamily="34" charset="0"/>
              <a:ea typeface="Verdana" panose="020B0604030504040204" pitchFamily="34" charset="0"/>
            </a:endParaRPr>
          </a:p>
        </p:txBody>
      </p:sp>
      <p:sp>
        <p:nvSpPr>
          <p:cNvPr id="2" name="Rectangle 1"/>
          <p:cNvSpPr/>
          <p:nvPr/>
        </p:nvSpPr>
        <p:spPr>
          <a:xfrm>
            <a:off x="5943600" y="993495"/>
            <a:ext cx="5229317" cy="646331"/>
          </a:xfrm>
          <a:prstGeom prst="rect">
            <a:avLst/>
          </a:prstGeom>
        </p:spPr>
        <p:txBody>
          <a:bodyPr wrap="none">
            <a:spAutoFit/>
          </a:bodyPr>
          <a:lstStyle/>
          <a:p>
            <a:r>
              <a:rPr lang="en-GB" sz="1800" b="1" dirty="0">
                <a:latin typeface="Verdana" panose="020B0604030504040204" pitchFamily="34" charset="0"/>
                <a:ea typeface="Verdana" panose="020B0604030504040204" pitchFamily="34" charset="0"/>
              </a:rPr>
              <a:t>Samples of ambitious and aspirational </a:t>
            </a:r>
            <a:endParaRPr lang="en-GB" sz="1800" b="1" dirty="0" smtClean="0">
              <a:latin typeface="Verdana" panose="020B0604030504040204" pitchFamily="34" charset="0"/>
              <a:ea typeface="Verdana" panose="020B0604030504040204" pitchFamily="34" charset="0"/>
            </a:endParaRPr>
          </a:p>
          <a:p>
            <a:pPr algn="ctr"/>
            <a:r>
              <a:rPr lang="en-GB" sz="1800" b="1" dirty="0" smtClean="0">
                <a:latin typeface="Verdana" panose="020B0604030504040204" pitchFamily="34" charset="0"/>
                <a:ea typeface="Verdana" panose="020B0604030504040204" pitchFamily="34" charset="0"/>
              </a:rPr>
              <a:t>pathways </a:t>
            </a:r>
            <a:r>
              <a:rPr lang="en-GB" sz="1800" b="1" dirty="0">
                <a:latin typeface="Verdana" panose="020B0604030504040204" pitchFamily="34" charset="0"/>
                <a:ea typeface="Verdana" panose="020B0604030504040204" pitchFamily="34" charset="0"/>
              </a:rPr>
              <a:t>to net zero</a:t>
            </a:r>
            <a:endParaRPr lang="en-US" sz="1800" b="1" dirty="0">
              <a:latin typeface="Verdana" panose="020B0604030504040204" pitchFamily="34" charset="0"/>
              <a:ea typeface="Verdana" panose="020B0604030504040204" pitchFamily="34" charset="0"/>
            </a:endParaRPr>
          </a:p>
        </p:txBody>
      </p:sp>
      <p:sp>
        <p:nvSpPr>
          <p:cNvPr id="5" name="Title 4"/>
          <p:cNvSpPr>
            <a:spLocks noGrp="1"/>
          </p:cNvSpPr>
          <p:nvPr>
            <p:ph type="title"/>
          </p:nvPr>
        </p:nvSpPr>
        <p:spPr/>
        <p:txBody>
          <a:bodyPr/>
          <a:lstStyle/>
          <a:p>
            <a:r>
              <a:rPr lang="en-GB" dirty="0"/>
              <a:t>Pathways to Net Zero </a:t>
            </a:r>
            <a:r>
              <a:rPr lang="en-GB" dirty="0" smtClean="0"/>
              <a:t>Emissions</a:t>
            </a:r>
            <a:endParaRPr lang="en-US" dirty="0"/>
          </a:p>
        </p:txBody>
      </p:sp>
    </p:spTree>
    <p:extLst>
      <p:ext uri="{BB962C8B-B14F-4D97-AF65-F5344CB8AC3E}">
        <p14:creationId xmlns:p14="http://schemas.microsoft.com/office/powerpoint/2010/main" val="19942937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5532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p:cNvSpPr>
            <a:spLocks noGrp="1"/>
          </p:cNvSpPr>
          <p:nvPr>
            <p:ph type="body" sz="quarter" idx="10"/>
          </p:nvPr>
        </p:nvSpPr>
        <p:spPr/>
        <p:txBody>
          <a:bodyPr/>
          <a:lstStyle/>
          <a:p>
            <a:pPr marL="514350" indent="-514350" algn="ctr">
              <a:buFont typeface="+mj-lt"/>
              <a:buAutoNum type="arabicPeriod" startAt="3"/>
            </a:pPr>
            <a:endParaRPr lang="fr-FR" sz="2800" dirty="0" smtClean="0">
              <a:solidFill>
                <a:schemeClr val="bg1"/>
              </a:solidFill>
            </a:endParaRPr>
          </a:p>
          <a:p>
            <a:pPr marL="514350" indent="-514350" algn="ctr">
              <a:buFont typeface="+mj-lt"/>
              <a:buAutoNum type="arabicPeriod" startAt="3"/>
            </a:pPr>
            <a:endParaRPr lang="fr-FR" sz="2800" dirty="0">
              <a:solidFill>
                <a:schemeClr val="bg1"/>
              </a:solidFill>
            </a:endParaRPr>
          </a:p>
          <a:p>
            <a:pPr marL="0" indent="0" algn="ctr">
              <a:buNone/>
            </a:pPr>
            <a:endParaRPr lang="fr-FR" sz="2800" b="1" dirty="0" smtClean="0">
              <a:solidFill>
                <a:schemeClr val="bg1"/>
              </a:solidFill>
            </a:endParaRPr>
          </a:p>
          <a:p>
            <a:pPr marL="514350" indent="-514350" algn="ctr">
              <a:buFont typeface="+mj-lt"/>
              <a:buAutoNum type="arabicPeriod" startAt="2"/>
            </a:pPr>
            <a:r>
              <a:rPr lang="fr-FR" sz="2800" b="1" i="1" dirty="0" smtClean="0">
                <a:solidFill>
                  <a:schemeClr val="bg1"/>
                </a:solidFill>
              </a:rPr>
              <a:t>The </a:t>
            </a:r>
            <a:r>
              <a:rPr lang="fr-FR" sz="2800" b="1" i="1" dirty="0" err="1" smtClean="0">
                <a:solidFill>
                  <a:schemeClr val="bg1"/>
                </a:solidFill>
              </a:rPr>
              <a:t>Role</a:t>
            </a:r>
            <a:r>
              <a:rPr lang="fr-FR" sz="2800" b="1" i="1" dirty="0" smtClean="0">
                <a:solidFill>
                  <a:schemeClr val="bg1"/>
                </a:solidFill>
              </a:rPr>
              <a:t> of </a:t>
            </a:r>
            <a:r>
              <a:rPr lang="fr-FR" sz="2800" b="1" i="1" dirty="0" err="1" smtClean="0">
                <a:solidFill>
                  <a:schemeClr val="bg1"/>
                </a:solidFill>
              </a:rPr>
              <a:t>Nuclear</a:t>
            </a:r>
            <a:r>
              <a:rPr lang="fr-FR" sz="2800" b="1" i="1" dirty="0" smtClean="0">
                <a:solidFill>
                  <a:schemeClr val="bg1"/>
                </a:solidFill>
              </a:rPr>
              <a:t> </a:t>
            </a:r>
            <a:r>
              <a:rPr lang="fr-FR" sz="2800" b="1" i="1" dirty="0" err="1" smtClean="0">
                <a:solidFill>
                  <a:schemeClr val="bg1"/>
                </a:solidFill>
              </a:rPr>
              <a:t>Energy</a:t>
            </a:r>
            <a:endParaRPr lang="en-US" sz="2800" b="1" i="1" dirty="0">
              <a:solidFill>
                <a:schemeClr val="bg1"/>
              </a:solidFill>
            </a:endParaRPr>
          </a:p>
        </p:txBody>
      </p:sp>
    </p:spTree>
    <p:extLst>
      <p:ext uri="{BB962C8B-B14F-4D97-AF65-F5344CB8AC3E}">
        <p14:creationId xmlns:p14="http://schemas.microsoft.com/office/powerpoint/2010/main" val="26521214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888911" y="4406653"/>
            <a:ext cx="2431562" cy="615553"/>
          </a:xfrm>
          <a:prstGeom prst="rect">
            <a:avLst/>
          </a:prstGeom>
          <a:noFill/>
        </p:spPr>
        <p:txBody>
          <a:bodyPr wrap="square" lIns="0" tIns="0" rIns="182880" bIns="0" rtlCol="0" anchor="ctr">
            <a:spAutoFit/>
          </a:bodyPr>
          <a:lstStyle/>
          <a:p>
            <a:pPr algn="ctr"/>
            <a:r>
              <a:rPr lang="en-US" sz="2000" b="1" dirty="0" smtClean="0">
                <a:latin typeface="Verdana" panose="020B0604030504040204" pitchFamily="34" charset="0"/>
                <a:ea typeface="Verdana" panose="020B0604030504040204" pitchFamily="34" charset="0"/>
                <a:cs typeface="Arial" panose="020B0604020202020204" pitchFamily="34" charset="0"/>
              </a:rPr>
              <a:t>Small Modular Reactors</a:t>
            </a:r>
            <a:endParaRPr lang="en-US" sz="1800" dirty="0">
              <a:latin typeface="Verdana" panose="020B0604030504040204" pitchFamily="34" charset="0"/>
              <a:ea typeface="Verdana" panose="020B0604030504040204" pitchFamily="34" charset="0"/>
              <a:cs typeface="Arial" panose="020B0604020202020204" pitchFamily="34" charset="0"/>
            </a:endParaRPr>
          </a:p>
        </p:txBody>
      </p:sp>
      <p:grpSp>
        <p:nvGrpSpPr>
          <p:cNvPr id="2" name="Group 1"/>
          <p:cNvGrpSpPr/>
          <p:nvPr/>
        </p:nvGrpSpPr>
        <p:grpSpPr>
          <a:xfrm>
            <a:off x="638324" y="1877125"/>
            <a:ext cx="2106818" cy="3145081"/>
            <a:chOff x="638324" y="2235348"/>
            <a:chExt cx="2106818" cy="3145081"/>
          </a:xfrm>
        </p:grpSpPr>
        <p:sp>
          <p:nvSpPr>
            <p:cNvPr id="42" name="TextBox 41"/>
            <p:cNvSpPr txBox="1"/>
            <p:nvPr/>
          </p:nvSpPr>
          <p:spPr>
            <a:xfrm>
              <a:off x="638324" y="4764876"/>
              <a:ext cx="2106818" cy="615553"/>
            </a:xfrm>
            <a:prstGeom prst="rect">
              <a:avLst/>
            </a:prstGeom>
            <a:noFill/>
          </p:spPr>
          <p:txBody>
            <a:bodyPr wrap="square" lIns="0" tIns="0" rIns="182880" bIns="0" rtlCol="0" anchor="ctr">
              <a:spAutoFit/>
            </a:bodyPr>
            <a:lstStyle/>
            <a:p>
              <a:pPr algn="ctr"/>
              <a:r>
                <a:rPr lang="en-US" sz="2000" b="1" dirty="0" smtClean="0">
                  <a:latin typeface="Verdana" panose="020B0604030504040204" pitchFamily="34" charset="0"/>
                  <a:ea typeface="Verdana" panose="020B0604030504040204" pitchFamily="34" charset="0"/>
                  <a:cs typeface="Arial" panose="020B0604020202020204" pitchFamily="34" charset="0"/>
                </a:rPr>
                <a:t>Long Term Operation</a:t>
              </a:r>
              <a:endParaRPr lang="en-US" sz="1800" dirty="0" smtClean="0">
                <a:latin typeface="Verdana" panose="020B0604030504040204" pitchFamily="34" charset="0"/>
                <a:ea typeface="Verdana" panose="020B0604030504040204" pitchFamily="34" charset="0"/>
                <a:cs typeface="Arial" panose="020B0604020202020204" pitchFamily="34" charset="0"/>
              </a:endParaRPr>
            </a:p>
          </p:txBody>
        </p:sp>
        <p:grpSp>
          <p:nvGrpSpPr>
            <p:cNvPr id="43" name="Group 42"/>
            <p:cNvGrpSpPr/>
            <p:nvPr/>
          </p:nvGrpSpPr>
          <p:grpSpPr>
            <a:xfrm>
              <a:off x="781012" y="2235348"/>
              <a:ext cx="1828800" cy="1828800"/>
              <a:chOff x="632167" y="2249355"/>
              <a:chExt cx="1828800" cy="1828800"/>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67" y="2249355"/>
                <a:ext cx="1828800" cy="1828800"/>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96" y="3211183"/>
                <a:ext cx="329184" cy="329184"/>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1668" y="3206427"/>
                <a:ext cx="621792" cy="621792"/>
              </a:xfrm>
              <a:prstGeom prst="rect">
                <a:avLst/>
              </a:prstGeom>
            </p:spPr>
          </p:pic>
        </p:grpSp>
      </p:grpSp>
      <p:grpSp>
        <p:nvGrpSpPr>
          <p:cNvPr id="47" name="Group 46"/>
          <p:cNvGrpSpPr/>
          <p:nvPr/>
        </p:nvGrpSpPr>
        <p:grpSpPr>
          <a:xfrm>
            <a:off x="3338237" y="1877125"/>
            <a:ext cx="2224363" cy="3145082"/>
            <a:chOff x="3338237" y="2235348"/>
            <a:chExt cx="2224363" cy="3145082"/>
          </a:xfrm>
        </p:grpSpPr>
        <p:sp>
          <p:nvSpPr>
            <p:cNvPr id="48" name="TextBox 47"/>
            <p:cNvSpPr txBox="1"/>
            <p:nvPr/>
          </p:nvSpPr>
          <p:spPr>
            <a:xfrm>
              <a:off x="3338237" y="4764877"/>
              <a:ext cx="2224363" cy="615553"/>
            </a:xfrm>
            <a:prstGeom prst="rect">
              <a:avLst/>
            </a:prstGeom>
            <a:noFill/>
          </p:spPr>
          <p:txBody>
            <a:bodyPr wrap="square" lIns="0" tIns="0" rIns="182880" bIns="0" rtlCol="0" anchor="ctr">
              <a:spAutoFit/>
            </a:bodyPr>
            <a:lstStyle/>
            <a:p>
              <a:pPr algn="ctr"/>
              <a:r>
                <a:rPr lang="en-US" sz="2000" b="1" dirty="0" smtClean="0">
                  <a:latin typeface="Verdana" panose="020B0604030504040204" pitchFamily="34" charset="0"/>
                  <a:ea typeface="Verdana" panose="020B0604030504040204" pitchFamily="34" charset="0"/>
                  <a:cs typeface="Arial" panose="020B0604020202020204" pitchFamily="34" charset="0"/>
                </a:rPr>
                <a:t>Large Gen-III Reactors</a:t>
              </a:r>
              <a:endParaRPr lang="en-US" sz="1800" dirty="0">
                <a:latin typeface="Verdana" panose="020B0604030504040204" pitchFamily="34" charset="0"/>
                <a:ea typeface="Verdana" panose="020B0604030504040204" pitchFamily="34" charset="0"/>
                <a:cs typeface="Arial" panose="020B0604020202020204" pitchFamily="34" charset="0"/>
              </a:endParaRPr>
            </a:p>
          </p:txBody>
        </p:sp>
        <p:grpSp>
          <p:nvGrpSpPr>
            <p:cNvPr id="49" name="Group 48"/>
            <p:cNvGrpSpPr/>
            <p:nvPr/>
          </p:nvGrpSpPr>
          <p:grpSpPr>
            <a:xfrm>
              <a:off x="3467016" y="2235348"/>
              <a:ext cx="1895986" cy="1828800"/>
              <a:chOff x="3467016" y="2235348"/>
              <a:chExt cx="1895986" cy="1828800"/>
            </a:xfrm>
          </p:grpSpPr>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016" y="2235348"/>
                <a:ext cx="1828800" cy="1828800"/>
              </a:xfrm>
              <a:prstGeom prst="rect">
                <a:avLst/>
              </a:prstGeom>
            </p:spPr>
          </p:pic>
          <p:grpSp>
            <p:nvGrpSpPr>
              <p:cNvPr id="51" name="Group 50"/>
              <p:cNvGrpSpPr/>
              <p:nvPr/>
            </p:nvGrpSpPr>
            <p:grpSpPr>
              <a:xfrm>
                <a:off x="3538795" y="2457245"/>
                <a:ext cx="705049" cy="706510"/>
                <a:chOff x="3538795" y="2457245"/>
                <a:chExt cx="705049" cy="706510"/>
              </a:xfrm>
            </p:grpSpPr>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8356" y="2457245"/>
                  <a:ext cx="475488" cy="475488"/>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8451" y="2688267"/>
                  <a:ext cx="475488" cy="475488"/>
                </a:xfrm>
                <a:prstGeom prst="rect">
                  <a:avLst/>
                </a:prstGeom>
              </p:spPr>
            </p:pic>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8795" y="2494140"/>
                  <a:ext cx="475488" cy="475488"/>
                </a:xfrm>
                <a:prstGeom prst="rect">
                  <a:avLst/>
                </a:prstGeom>
              </p:spPr>
            </p:pic>
          </p:grpSp>
          <p:grpSp>
            <p:nvGrpSpPr>
              <p:cNvPr id="52" name="Group 51"/>
              <p:cNvGrpSpPr/>
              <p:nvPr/>
            </p:nvGrpSpPr>
            <p:grpSpPr>
              <a:xfrm>
                <a:off x="4653800" y="2644380"/>
                <a:ext cx="709202" cy="683785"/>
                <a:chOff x="4653800" y="2644380"/>
                <a:chExt cx="709202" cy="683785"/>
              </a:xfrm>
            </p:grpSpPr>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7514" y="2849754"/>
                  <a:ext cx="475488" cy="475488"/>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9794" y="2644380"/>
                  <a:ext cx="475488" cy="475488"/>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3800" y="2852677"/>
                  <a:ext cx="475488" cy="475488"/>
                </a:xfrm>
                <a:prstGeom prst="rect">
                  <a:avLst/>
                </a:prstGeom>
              </p:spPr>
            </p:pic>
          </p:grpSp>
        </p:grpSp>
      </p:grpSp>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7690" y="1877124"/>
            <a:ext cx="2163933" cy="2163933"/>
          </a:xfrm>
          <a:prstGeom prst="rect">
            <a:avLst/>
          </a:prstGeom>
        </p:spPr>
      </p:pic>
      <p:grpSp>
        <p:nvGrpSpPr>
          <p:cNvPr id="60" name="Group 59"/>
          <p:cNvGrpSpPr/>
          <p:nvPr/>
        </p:nvGrpSpPr>
        <p:grpSpPr>
          <a:xfrm>
            <a:off x="8593224" y="1814875"/>
            <a:ext cx="2987344" cy="3207332"/>
            <a:chOff x="8593224" y="2173098"/>
            <a:chExt cx="2987344" cy="3207332"/>
          </a:xfrm>
        </p:grpSpPr>
        <p:grpSp>
          <p:nvGrpSpPr>
            <p:cNvPr id="61" name="Group 60"/>
            <p:cNvGrpSpPr/>
            <p:nvPr/>
          </p:nvGrpSpPr>
          <p:grpSpPr>
            <a:xfrm>
              <a:off x="8913568" y="2671999"/>
              <a:ext cx="2667000" cy="2708431"/>
              <a:chOff x="8981343" y="2418827"/>
              <a:chExt cx="2667000" cy="2708431"/>
            </a:xfrm>
          </p:grpSpPr>
          <p:sp>
            <p:nvSpPr>
              <p:cNvPr id="63" name="TextBox 62"/>
              <p:cNvSpPr txBox="1"/>
              <p:nvPr/>
            </p:nvSpPr>
            <p:spPr>
              <a:xfrm>
                <a:off x="8981343" y="4511705"/>
                <a:ext cx="2667000" cy="615553"/>
              </a:xfrm>
              <a:prstGeom prst="rect">
                <a:avLst/>
              </a:prstGeom>
              <a:noFill/>
            </p:spPr>
            <p:txBody>
              <a:bodyPr wrap="square" lIns="0" tIns="0" rIns="182880" bIns="0" rtlCol="0" anchor="ctr">
                <a:spAutoFit/>
              </a:bodyPr>
              <a:lstStyle/>
              <a:p>
                <a:pPr algn="ctr"/>
                <a:r>
                  <a:rPr lang="en-US" sz="2000" b="1" dirty="0" smtClean="0">
                    <a:latin typeface="Verdana" panose="020B0604030504040204" pitchFamily="34" charset="0"/>
                    <a:ea typeface="Verdana" panose="020B0604030504040204" pitchFamily="34" charset="0"/>
                    <a:cs typeface="Arial" panose="020B0604020202020204" pitchFamily="34" charset="0"/>
                  </a:rPr>
                  <a:t>Non-Electrical applications</a:t>
                </a:r>
                <a:endParaRPr lang="en-US" sz="1800" dirty="0">
                  <a:latin typeface="Verdana" panose="020B0604030504040204" pitchFamily="34" charset="0"/>
                  <a:ea typeface="Verdana" panose="020B0604030504040204" pitchFamily="34" charset="0"/>
                  <a:cs typeface="Arial" panose="020B0604020202020204" pitchFamily="34" charset="0"/>
                </a:endParaRPr>
              </a:p>
            </p:txBody>
          </p:sp>
          <p:sp>
            <p:nvSpPr>
              <p:cNvPr id="64" name="TextBox 63"/>
              <p:cNvSpPr txBox="1"/>
              <p:nvPr/>
            </p:nvSpPr>
            <p:spPr>
              <a:xfrm>
                <a:off x="10162903" y="2418827"/>
                <a:ext cx="1485440" cy="830997"/>
              </a:xfrm>
              <a:prstGeom prst="rect">
                <a:avLst/>
              </a:prstGeom>
              <a:noFill/>
            </p:spPr>
            <p:txBody>
              <a:bodyPr wrap="square" lIns="0" tIns="0" rIns="182880" bIns="0" rtlCol="0" anchor="ctr">
                <a:spAutoFit/>
              </a:bodyPr>
              <a:lstStyle/>
              <a:p>
                <a:pPr algn="ctr"/>
                <a:r>
                  <a:rPr lang="en-US" sz="5400" b="1" dirty="0" smtClean="0"/>
                  <a:t>H</a:t>
                </a:r>
                <a:r>
                  <a:rPr lang="en-US" sz="5400" b="1" baseline="-25000" dirty="0" smtClean="0"/>
                  <a:t>2</a:t>
                </a:r>
                <a:endParaRPr lang="en-US" sz="5400" b="1" baseline="-25000" dirty="0"/>
              </a:p>
            </p:txBody>
          </p:sp>
        </p:gr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93224" y="2173098"/>
              <a:ext cx="1828800" cy="1828800"/>
            </a:xfrm>
            <a:prstGeom prst="rect">
              <a:avLst/>
            </a:prstGeom>
          </p:spPr>
        </p:pic>
      </p:grpSp>
      <p:sp>
        <p:nvSpPr>
          <p:cNvPr id="28" name="Title 1"/>
          <p:cNvSpPr txBox="1">
            <a:spLocks/>
          </p:cNvSpPr>
          <p:nvPr/>
        </p:nvSpPr>
        <p:spPr>
          <a:xfrm>
            <a:off x="609600" y="838199"/>
            <a:ext cx="10972800" cy="944413"/>
          </a:xfrm>
          <a:prstGeom prst="rect">
            <a:avLst/>
          </a:prstGeom>
        </p:spPr>
        <p:txBody>
          <a:bodyPr/>
          <a:lstStyle>
            <a:defPPr>
              <a:defRPr lang="fr-FR"/>
            </a:defPPr>
            <a:lvl1pPr eaLnBrk="0" fontAlgn="base" hangingPunct="0">
              <a:spcBef>
                <a:spcPct val="0"/>
              </a:spcBef>
              <a:spcAft>
                <a:spcPct val="0"/>
              </a:spcAft>
              <a:defRPr sz="3200" b="1">
                <a:solidFill>
                  <a:schemeClr val="accent1"/>
                </a:solidFill>
                <a:latin typeface="Arial" pitchFamily="34" charset="0"/>
                <a:ea typeface="+mj-ea"/>
                <a:cs typeface="Arial" pitchFamily="34" charset="0"/>
              </a:defRPr>
            </a:lvl1pPr>
            <a:lvl2pPr eaLnBrk="0" fontAlgn="base" hangingPunct="0">
              <a:spcBef>
                <a:spcPct val="0"/>
              </a:spcBef>
              <a:spcAft>
                <a:spcPct val="0"/>
              </a:spcAft>
              <a:defRPr sz="3000" b="1">
                <a:solidFill>
                  <a:schemeClr val="accent1"/>
                </a:solidFill>
                <a:latin typeface="Arial" charset="0"/>
                <a:cs typeface="Arial" charset="0"/>
              </a:defRPr>
            </a:lvl2pPr>
            <a:lvl3pPr eaLnBrk="0" fontAlgn="base" hangingPunct="0">
              <a:spcBef>
                <a:spcPct val="0"/>
              </a:spcBef>
              <a:spcAft>
                <a:spcPct val="0"/>
              </a:spcAft>
              <a:defRPr sz="3000" b="1">
                <a:solidFill>
                  <a:schemeClr val="accent1"/>
                </a:solidFill>
                <a:latin typeface="Arial" charset="0"/>
                <a:cs typeface="Arial" charset="0"/>
              </a:defRPr>
            </a:lvl3pPr>
            <a:lvl4pPr eaLnBrk="0" fontAlgn="base" hangingPunct="0">
              <a:spcBef>
                <a:spcPct val="0"/>
              </a:spcBef>
              <a:spcAft>
                <a:spcPct val="0"/>
              </a:spcAft>
              <a:defRPr sz="3000" b="1">
                <a:solidFill>
                  <a:schemeClr val="accent1"/>
                </a:solidFill>
                <a:latin typeface="Arial" charset="0"/>
                <a:cs typeface="Arial" charset="0"/>
              </a:defRPr>
            </a:lvl4pPr>
            <a:lvl5pPr eaLnBrk="0" fontAlgn="base" hangingPunct="0">
              <a:spcBef>
                <a:spcPct val="0"/>
              </a:spcBef>
              <a:spcAft>
                <a:spcPct val="0"/>
              </a:spcAft>
              <a:defRPr sz="3000" b="1">
                <a:solidFill>
                  <a:schemeClr val="accent1"/>
                </a:solidFill>
                <a:latin typeface="Arial" charset="0"/>
                <a:cs typeface="Arial"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marL="0" lvl="1"/>
            <a:endParaRPr lang="en-US" altLang="en-US" sz="3200" dirty="0"/>
          </a:p>
        </p:txBody>
      </p:sp>
      <p:sp>
        <p:nvSpPr>
          <p:cNvPr id="9" name="Title 8"/>
          <p:cNvSpPr>
            <a:spLocks noGrp="1"/>
          </p:cNvSpPr>
          <p:nvPr>
            <p:ph type="title"/>
          </p:nvPr>
        </p:nvSpPr>
        <p:spPr>
          <a:xfrm>
            <a:off x="264000" y="76200"/>
            <a:ext cx="11664000" cy="540000"/>
          </a:xfrm>
        </p:spPr>
        <p:txBody>
          <a:bodyPr/>
          <a:lstStyle/>
          <a:p>
            <a:r>
              <a:rPr lang="en-US" altLang="en-US" dirty="0" smtClean="0"/>
              <a:t>The Full Potential of Nuclear Energy to Contribute to Emissions Reductions</a:t>
            </a:r>
            <a:br>
              <a:rPr lang="en-US" altLang="en-US" dirty="0" smtClean="0"/>
            </a:br>
            <a:endParaRPr lang="en-US" dirty="0"/>
          </a:p>
        </p:txBody>
      </p:sp>
      <p:sp>
        <p:nvSpPr>
          <p:cNvPr id="12" name="Up-Down Arrow 11"/>
          <p:cNvSpPr/>
          <p:nvPr/>
        </p:nvSpPr>
        <p:spPr>
          <a:xfrm rot="5400000">
            <a:off x="5697045" y="665553"/>
            <a:ext cx="797909" cy="1059180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smtClean="0">
                <a:latin typeface="Verdana" panose="020B0604030504040204" pitchFamily="34" charset="0"/>
                <a:ea typeface="Verdana" panose="020B0604030504040204" pitchFamily="34" charset="0"/>
              </a:rPr>
              <a:t>Complementary nuclear technologies and applications</a:t>
            </a:r>
            <a:endParaRPr lang="en-US"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66676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8835" y="1782611"/>
            <a:ext cx="3938878" cy="4401205"/>
          </a:xfrm>
          <a:prstGeom prst="rect">
            <a:avLst/>
          </a:prstGeom>
          <a:solidFill>
            <a:schemeClr val="accent1"/>
          </a:solidFill>
          <a:ln>
            <a:no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000" b="0"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Reaching the target of 1160 gigawatts of global installed nuclear capacity by 2050 will require a </a:t>
            </a:r>
            <a:r>
              <a:rPr kumimoji="0" lang="en-GB"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combination </a:t>
            </a:r>
            <a:r>
              <a:rPr kumimoji="0" lang="en-GB"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of  long-term operation</a:t>
            </a:r>
            <a:r>
              <a:rPr kumimoji="0" lang="en-GB"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GB"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large-scale Generation III, small modular reactors, and non-electric applications </a:t>
            </a:r>
            <a:r>
              <a:rPr kumimoji="0" lang="en-GB" sz="2000" b="0"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such as nuclear-produced heat and hydrogen.</a:t>
            </a:r>
          </a:p>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3" name="Title 2"/>
          <p:cNvSpPr>
            <a:spLocks noGrp="1"/>
          </p:cNvSpPr>
          <p:nvPr>
            <p:ph type="title"/>
          </p:nvPr>
        </p:nvSpPr>
        <p:spPr>
          <a:xfrm>
            <a:off x="266700" y="113229"/>
            <a:ext cx="11664000" cy="540000"/>
          </a:xfrm>
        </p:spPr>
        <p:txBody>
          <a:bodyPr/>
          <a:lstStyle/>
          <a:p>
            <a:r>
              <a:rPr lang="en-US" sz="2400" dirty="0"/>
              <a:t>SMRs </a:t>
            </a:r>
            <a:r>
              <a:rPr lang="en-US" sz="2400" dirty="0" smtClean="0"/>
              <a:t>Have </a:t>
            </a:r>
            <a:r>
              <a:rPr lang="en-US" sz="2400" dirty="0"/>
              <a:t>an </a:t>
            </a:r>
            <a:r>
              <a:rPr lang="en-US" sz="2400" dirty="0" smtClean="0"/>
              <a:t>Important Role </a:t>
            </a:r>
            <a:r>
              <a:rPr lang="en-US" sz="2400" dirty="0"/>
              <a:t>to </a:t>
            </a:r>
            <a:r>
              <a:rPr lang="en-US" sz="2400" dirty="0" smtClean="0"/>
              <a:t>Play </a:t>
            </a:r>
            <a:r>
              <a:rPr lang="en-US" sz="2400" i="1" dirty="0" smtClean="0"/>
              <a:t>Alongside Long-term Operation and New Builds of Large Nuclear Power Plants </a:t>
            </a:r>
            <a:endParaRPr lang="en-US" sz="2400" i="1" dirty="0"/>
          </a:p>
        </p:txBody>
      </p:sp>
      <p:sp>
        <p:nvSpPr>
          <p:cNvPr id="2" name="TextBox 1"/>
          <p:cNvSpPr txBox="1"/>
          <p:nvPr/>
        </p:nvSpPr>
        <p:spPr>
          <a:xfrm>
            <a:off x="5486400" y="1180633"/>
            <a:ext cx="59121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Full potential of nuclear contributions to </a:t>
            </a:r>
            <a:r>
              <a:rPr kumimoji="0" lang="en-US" sz="16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rPr>
              <a:t>Net Zero</a:t>
            </a:r>
            <a:endParaRPr kumimoji="0" lang="en-US" sz="1600" b="1"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rotWithShape="1">
          <a:blip r:embed="rId3"/>
          <a:srcRect t="5394"/>
          <a:stretch/>
        </p:blipFill>
        <p:spPr>
          <a:xfrm>
            <a:off x="4382965" y="1485282"/>
            <a:ext cx="7809035" cy="4995862"/>
          </a:xfrm>
          <a:prstGeom prst="rect">
            <a:avLst/>
          </a:prstGeom>
        </p:spPr>
      </p:pic>
    </p:spTree>
    <p:extLst>
      <p:ext uri="{BB962C8B-B14F-4D97-AF65-F5344CB8AC3E}">
        <p14:creationId xmlns:p14="http://schemas.microsoft.com/office/powerpoint/2010/main" val="15627810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5532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p:cNvSpPr>
            <a:spLocks noGrp="1"/>
          </p:cNvSpPr>
          <p:nvPr>
            <p:ph type="body" sz="quarter" idx="10"/>
          </p:nvPr>
        </p:nvSpPr>
        <p:spPr>
          <a:xfrm>
            <a:off x="266700" y="1066800"/>
            <a:ext cx="11658600" cy="4724400"/>
          </a:xfrm>
        </p:spPr>
        <p:txBody>
          <a:bodyPr/>
          <a:lstStyle/>
          <a:p>
            <a:pPr marL="0" indent="0" algn="ctr">
              <a:buNone/>
            </a:pPr>
            <a:endParaRPr lang="fr-FR" sz="2800" b="1" dirty="0" smtClean="0">
              <a:solidFill>
                <a:schemeClr val="bg1"/>
              </a:solidFill>
            </a:endParaRPr>
          </a:p>
          <a:p>
            <a:pPr marL="0" indent="0" algn="ctr">
              <a:buNone/>
            </a:pPr>
            <a:endParaRPr lang="fr-FR" sz="2800" b="1" dirty="0">
              <a:solidFill>
                <a:schemeClr val="bg1"/>
              </a:solidFill>
            </a:endParaRPr>
          </a:p>
          <a:p>
            <a:pPr marL="0" indent="0" algn="ctr">
              <a:buNone/>
            </a:pPr>
            <a:endParaRPr lang="fr-FR" sz="2800" b="1" dirty="0" smtClean="0">
              <a:solidFill>
                <a:schemeClr val="bg1"/>
              </a:solidFill>
            </a:endParaRPr>
          </a:p>
          <a:p>
            <a:pPr marL="0" indent="0" algn="ctr">
              <a:buNone/>
            </a:pPr>
            <a:r>
              <a:rPr lang="fr-FR" sz="2800" b="1" dirty="0" smtClean="0">
                <a:solidFill>
                  <a:schemeClr val="bg1"/>
                </a:solidFill>
              </a:rPr>
              <a:t>3. </a:t>
            </a:r>
            <a:r>
              <a:rPr lang="en-US" sz="2800" b="1" dirty="0" smtClean="0">
                <a:solidFill>
                  <a:schemeClr val="bg1"/>
                </a:solidFill>
              </a:rPr>
              <a:t>Opportunities</a:t>
            </a:r>
            <a:r>
              <a:rPr lang="fr-FR" sz="2800" b="1" dirty="0" smtClean="0">
                <a:solidFill>
                  <a:schemeClr val="bg1"/>
                </a:solidFill>
              </a:rPr>
              <a:t> and Challenges</a:t>
            </a:r>
          </a:p>
        </p:txBody>
      </p:sp>
    </p:spTree>
    <p:extLst>
      <p:ext uri="{BB962C8B-B14F-4D97-AF65-F5344CB8AC3E}">
        <p14:creationId xmlns:p14="http://schemas.microsoft.com/office/powerpoint/2010/main" val="330732674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EA-PowerPoint-Template">
  <a:themeElements>
    <a:clrScheme name="Custom 2">
      <a:dk1>
        <a:sysClr val="windowText" lastClr="000000"/>
      </a:dk1>
      <a:lt1>
        <a:sysClr val="window" lastClr="FFFFFF"/>
      </a:lt1>
      <a:dk2>
        <a:srgbClr val="0C68B0"/>
      </a:dk2>
      <a:lt2>
        <a:srgbClr val="00B0F0"/>
      </a:lt2>
      <a:accent1>
        <a:srgbClr val="22567C"/>
      </a:accent1>
      <a:accent2>
        <a:srgbClr val="02889E"/>
      </a:accent2>
      <a:accent3>
        <a:srgbClr val="83CDE0"/>
      </a:accent3>
      <a:accent4>
        <a:srgbClr val="FBBC0E"/>
      </a:accent4>
      <a:accent5>
        <a:srgbClr val="D14648"/>
      </a:accent5>
      <a:accent6>
        <a:srgbClr val="EF7D00"/>
      </a:accent6>
      <a:hlink>
        <a:srgbClr val="0070C0"/>
      </a:hlink>
      <a:folHlink>
        <a:srgbClr val="F7F7F7"/>
      </a:folHlink>
    </a:clrScheme>
    <a:fontScheme name="Table and figure">
      <a:majorFont>
        <a:latin typeface=" Trebuchet MS"/>
        <a:ea typeface=""/>
        <a:cs typeface=""/>
      </a:majorFont>
      <a:minorFont>
        <a:latin typeface=" 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rgbClr val="006699"/>
            </a:solidFill>
            <a:latin typeface="Verdana" panose="020B0604030504040204" pitchFamily="34" charset="0"/>
            <a:ea typeface="Verdana" panose="020B0604030504040204" pitchFamily="34" charset="0"/>
          </a:defRPr>
        </a:defPPr>
      </a:lstStyle>
    </a:txDef>
  </a:objectDefaults>
  <a:extraClrSchemeLst/>
</a:theme>
</file>

<file path=ppt/theme/theme2.xml><?xml version="1.0" encoding="utf-8"?>
<a:theme xmlns:a="http://schemas.openxmlformats.org/drawingml/2006/main" name="1_NEA-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EA-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EA-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10897</TotalTime>
  <Words>1055</Words>
  <Application>Microsoft Office PowerPoint</Application>
  <PresentationFormat>Widescreen</PresentationFormat>
  <Paragraphs>141</Paragraphs>
  <Slides>16</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16</vt:i4>
      </vt:variant>
    </vt:vector>
  </HeadingPairs>
  <TitlesOfParts>
    <vt:vector size="30" baseType="lpstr">
      <vt:lpstr>SimSun</vt:lpstr>
      <vt:lpstr> Trebuchet MS</vt:lpstr>
      <vt:lpstr>Arial</vt:lpstr>
      <vt:lpstr>Calibri</vt:lpstr>
      <vt:lpstr>Courier New</vt:lpstr>
      <vt:lpstr>Microsoft Sans Serif</vt:lpstr>
      <vt:lpstr>Montserrat</vt:lpstr>
      <vt:lpstr>Times New Roman</vt:lpstr>
      <vt:lpstr>Verdana</vt:lpstr>
      <vt:lpstr>Wingdings</vt:lpstr>
      <vt:lpstr>NEA-PowerPoint-Template</vt:lpstr>
      <vt:lpstr>1_NEA-PowerPoint-Template</vt:lpstr>
      <vt:lpstr>2_NEA-PowerPoint-Template</vt:lpstr>
      <vt:lpstr>3_NEA-PowerPoint-Template</vt:lpstr>
      <vt:lpstr>Meeting climate change Targets:</vt:lpstr>
      <vt:lpstr>Outline</vt:lpstr>
      <vt:lpstr>PowerPoint Presentation</vt:lpstr>
      <vt:lpstr>Global Action Is Urgently Needed</vt:lpstr>
      <vt:lpstr>Pathways to Net Zero Emissions</vt:lpstr>
      <vt:lpstr>PowerPoint Presentation</vt:lpstr>
      <vt:lpstr>The Full Potential of Nuclear Energy to Contribute to Emissions Reductions </vt:lpstr>
      <vt:lpstr>SMRs Have an Important Role to Play Alongside Long-term Operation and New Builds of Large Nuclear Power Plants </vt:lpstr>
      <vt:lpstr>PowerPoint Presentation</vt:lpstr>
      <vt:lpstr>Global Installed Nuclear Capacity Gap </vt:lpstr>
      <vt:lpstr>Nuclear Energy Faces Many Challenges</vt:lpstr>
      <vt:lpstr>Understanding the costs of electricity provision</vt:lpstr>
      <vt:lpstr>PowerPoint Presentation</vt:lpstr>
      <vt:lpstr>Recommendations</vt:lpstr>
      <vt:lpstr>Recommendations (continued)</vt:lpstr>
      <vt:lpstr>   Thank you for your attention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client07</dc:creator>
  <cp:lastModifiedBy>BERTHELEMY Michel, NEA/NTE</cp:lastModifiedBy>
  <cp:revision>685</cp:revision>
  <cp:lastPrinted>2022-07-11T14:33:11Z</cp:lastPrinted>
  <dcterms:created xsi:type="dcterms:W3CDTF">2011-02-16T10:53:39Z</dcterms:created>
  <dcterms:modified xsi:type="dcterms:W3CDTF">2022-09-15T07:50:42Z</dcterms:modified>
</cp:coreProperties>
</file>