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85" r:id="rId5"/>
  </p:sldMasterIdLst>
  <p:notesMasterIdLst>
    <p:notesMasterId r:id="rId18"/>
  </p:notesMasterIdLst>
  <p:sldIdLst>
    <p:sldId id="938" r:id="rId6"/>
    <p:sldId id="990" r:id="rId7"/>
    <p:sldId id="978" r:id="rId8"/>
    <p:sldId id="991" r:id="rId9"/>
    <p:sldId id="994" r:id="rId10"/>
    <p:sldId id="996" r:id="rId11"/>
    <p:sldId id="992" r:id="rId12"/>
    <p:sldId id="995" r:id="rId13"/>
    <p:sldId id="997" r:id="rId14"/>
    <p:sldId id="998" r:id="rId15"/>
    <p:sldId id="999" r:id="rId16"/>
    <p:sldId id="989" r:id="rId17"/>
  </p:sldIdLst>
  <p:sldSz cx="9144000" cy="5143500" type="screen16x9"/>
  <p:notesSz cx="666908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B714"/>
    <a:srgbClr val="000000"/>
    <a:srgbClr val="FE9666"/>
    <a:srgbClr val="5F6B6D"/>
    <a:srgbClr val="3B9CBA"/>
    <a:srgbClr val="FD625E"/>
    <a:srgbClr val="4AC5BB"/>
    <a:srgbClr val="7F89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1527631-A27A-4144-BD9F-239CF2009C15}" v="19" dt="2022-09-13T16:25:27.98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9" d="100"/>
          <a:sy n="149" d="100"/>
        </p:scale>
        <p:origin x="134" y="2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n HEEK, Aliki" userId="6995e69a-0887-49d1-a43b-bf30d1a67b76" providerId="ADAL" clId="{B1527631-A27A-4144-BD9F-239CF2009C15}"/>
    <pc:docChg chg="undo custSel addSld delSld modSld sldOrd">
      <pc:chgData name="van HEEK, Aliki" userId="6995e69a-0887-49d1-a43b-bf30d1a67b76" providerId="ADAL" clId="{B1527631-A27A-4144-BD9F-239CF2009C15}" dt="2022-09-13T16:25:53.505" v="1487" actId="255"/>
      <pc:docMkLst>
        <pc:docMk/>
      </pc:docMkLst>
      <pc:sldChg chg="modSp mod">
        <pc:chgData name="van HEEK, Aliki" userId="6995e69a-0887-49d1-a43b-bf30d1a67b76" providerId="ADAL" clId="{B1527631-A27A-4144-BD9F-239CF2009C15}" dt="2022-09-13T16:06:24.196" v="1384" actId="14100"/>
        <pc:sldMkLst>
          <pc:docMk/>
          <pc:sldMk cId="3808363091" sldId="978"/>
        </pc:sldMkLst>
        <pc:spChg chg="mod">
          <ac:chgData name="van HEEK, Aliki" userId="6995e69a-0887-49d1-a43b-bf30d1a67b76" providerId="ADAL" clId="{B1527631-A27A-4144-BD9F-239CF2009C15}" dt="2022-09-13T16:06:24.196" v="1384" actId="14100"/>
          <ac:spMkLst>
            <pc:docMk/>
            <pc:sldMk cId="3808363091" sldId="978"/>
            <ac:spMk id="4" creationId="{45A21AFF-69BA-4E8A-A5D0-F818F7F65984}"/>
          </ac:spMkLst>
        </pc:spChg>
      </pc:sldChg>
      <pc:sldChg chg="del">
        <pc:chgData name="van HEEK, Aliki" userId="6995e69a-0887-49d1-a43b-bf30d1a67b76" providerId="ADAL" clId="{B1527631-A27A-4144-BD9F-239CF2009C15}" dt="2022-09-13T15:49:13.661" v="834" actId="47"/>
        <pc:sldMkLst>
          <pc:docMk/>
          <pc:sldMk cId="1709612587" sldId="982"/>
        </pc:sldMkLst>
      </pc:sldChg>
      <pc:sldChg chg="addSp modSp mod">
        <pc:chgData name="van HEEK, Aliki" userId="6995e69a-0887-49d1-a43b-bf30d1a67b76" providerId="ADAL" clId="{B1527631-A27A-4144-BD9F-239CF2009C15}" dt="2022-09-13T15:48:37.095" v="833" actId="1076"/>
        <pc:sldMkLst>
          <pc:docMk/>
          <pc:sldMk cId="1929742304" sldId="990"/>
        </pc:sldMkLst>
        <pc:spChg chg="add mod">
          <ac:chgData name="van HEEK, Aliki" userId="6995e69a-0887-49d1-a43b-bf30d1a67b76" providerId="ADAL" clId="{B1527631-A27A-4144-BD9F-239CF2009C15}" dt="2022-09-13T15:48:37.095" v="833" actId="1076"/>
          <ac:spMkLst>
            <pc:docMk/>
            <pc:sldMk cId="1929742304" sldId="990"/>
            <ac:spMk id="2" creationId="{8DD1EC9A-B9CD-4F35-BCB2-606D3DD8B63F}"/>
          </ac:spMkLst>
        </pc:spChg>
        <pc:spChg chg="mod">
          <ac:chgData name="van HEEK, Aliki" userId="6995e69a-0887-49d1-a43b-bf30d1a67b76" providerId="ADAL" clId="{B1527631-A27A-4144-BD9F-239CF2009C15}" dt="2022-09-13T15:48:07.599" v="820" actId="14100"/>
          <ac:spMkLst>
            <pc:docMk/>
            <pc:sldMk cId="1929742304" sldId="990"/>
            <ac:spMk id="3" creationId="{9C3C8715-DE39-4BEA-8BA9-DBD55648C11D}"/>
          </ac:spMkLst>
        </pc:spChg>
        <pc:spChg chg="mod">
          <ac:chgData name="van HEEK, Aliki" userId="6995e69a-0887-49d1-a43b-bf30d1a67b76" providerId="ADAL" clId="{B1527631-A27A-4144-BD9F-239CF2009C15}" dt="2022-09-13T15:37:01.774" v="533" actId="20577"/>
          <ac:spMkLst>
            <pc:docMk/>
            <pc:sldMk cId="1929742304" sldId="990"/>
            <ac:spMk id="4" creationId="{45A21AFF-69BA-4E8A-A5D0-F818F7F65984}"/>
          </ac:spMkLst>
        </pc:spChg>
      </pc:sldChg>
      <pc:sldChg chg="addSp delSp modSp mod ord">
        <pc:chgData name="van HEEK, Aliki" userId="6995e69a-0887-49d1-a43b-bf30d1a67b76" providerId="ADAL" clId="{B1527631-A27A-4144-BD9F-239CF2009C15}" dt="2022-09-13T15:45:07.343" v="699"/>
        <pc:sldMkLst>
          <pc:docMk/>
          <pc:sldMk cId="2356295324" sldId="991"/>
        </pc:sldMkLst>
        <pc:spChg chg="mod">
          <ac:chgData name="van HEEK, Aliki" userId="6995e69a-0887-49d1-a43b-bf30d1a67b76" providerId="ADAL" clId="{B1527631-A27A-4144-BD9F-239CF2009C15}" dt="2022-09-13T15:44:49.009" v="697" actId="20577"/>
          <ac:spMkLst>
            <pc:docMk/>
            <pc:sldMk cId="2356295324" sldId="991"/>
            <ac:spMk id="3" creationId="{9C3C8715-DE39-4BEA-8BA9-DBD55648C11D}"/>
          </ac:spMkLst>
        </pc:spChg>
        <pc:spChg chg="mod">
          <ac:chgData name="van HEEK, Aliki" userId="6995e69a-0887-49d1-a43b-bf30d1a67b76" providerId="ADAL" clId="{B1527631-A27A-4144-BD9F-239CF2009C15}" dt="2022-09-13T15:38:10.813" v="534" actId="6549"/>
          <ac:spMkLst>
            <pc:docMk/>
            <pc:sldMk cId="2356295324" sldId="991"/>
            <ac:spMk id="4" creationId="{45A21AFF-69BA-4E8A-A5D0-F818F7F65984}"/>
          </ac:spMkLst>
        </pc:spChg>
        <pc:spChg chg="add del mod">
          <ac:chgData name="van HEEK, Aliki" userId="6995e69a-0887-49d1-a43b-bf30d1a67b76" providerId="ADAL" clId="{B1527631-A27A-4144-BD9F-239CF2009C15}" dt="2022-09-13T15:41:35.221" v="632" actId="1076"/>
          <ac:spMkLst>
            <pc:docMk/>
            <pc:sldMk cId="2356295324" sldId="991"/>
            <ac:spMk id="10" creationId="{004B0338-2CAC-42F0-BF61-408C6C5E66C4}"/>
          </ac:spMkLst>
        </pc:spChg>
        <pc:spChg chg="add del mod">
          <ac:chgData name="van HEEK, Aliki" userId="6995e69a-0887-49d1-a43b-bf30d1a67b76" providerId="ADAL" clId="{B1527631-A27A-4144-BD9F-239CF2009C15}" dt="2022-09-13T15:41:39.381" v="633" actId="1076"/>
          <ac:spMkLst>
            <pc:docMk/>
            <pc:sldMk cId="2356295324" sldId="991"/>
            <ac:spMk id="11" creationId="{CABD7CF6-14CA-433E-A68C-CDB5B1C78BE1}"/>
          </ac:spMkLst>
        </pc:spChg>
        <pc:spChg chg="add mod">
          <ac:chgData name="van HEEK, Aliki" userId="6995e69a-0887-49d1-a43b-bf30d1a67b76" providerId="ADAL" clId="{B1527631-A27A-4144-BD9F-239CF2009C15}" dt="2022-09-13T15:42:42.341" v="634" actId="1076"/>
          <ac:spMkLst>
            <pc:docMk/>
            <pc:sldMk cId="2356295324" sldId="991"/>
            <ac:spMk id="16" creationId="{7D715052-E20E-4E09-8BC5-C3913FFDC1DF}"/>
          </ac:spMkLst>
        </pc:spChg>
        <pc:spChg chg="add mod">
          <ac:chgData name="van HEEK, Aliki" userId="6995e69a-0887-49d1-a43b-bf30d1a67b76" providerId="ADAL" clId="{B1527631-A27A-4144-BD9F-239CF2009C15}" dt="2022-09-13T15:41:16.164" v="630" actId="1076"/>
          <ac:spMkLst>
            <pc:docMk/>
            <pc:sldMk cId="2356295324" sldId="991"/>
            <ac:spMk id="18" creationId="{1D494889-B4AB-4991-80F0-C6FF6A682F34}"/>
          </ac:spMkLst>
        </pc:spChg>
        <pc:picChg chg="del mod">
          <ac:chgData name="van HEEK, Aliki" userId="6995e69a-0887-49d1-a43b-bf30d1a67b76" providerId="ADAL" clId="{B1527631-A27A-4144-BD9F-239CF2009C15}" dt="2022-09-13T15:38:13.262" v="535" actId="478"/>
          <ac:picMkLst>
            <pc:docMk/>
            <pc:sldMk cId="2356295324" sldId="991"/>
            <ac:picMk id="8" creationId="{02BA4231-67BD-402A-937B-229CD1F42EED}"/>
          </ac:picMkLst>
        </pc:picChg>
        <pc:picChg chg="add del mod">
          <ac:chgData name="van HEEK, Aliki" userId="6995e69a-0887-49d1-a43b-bf30d1a67b76" providerId="ADAL" clId="{B1527631-A27A-4144-BD9F-239CF2009C15}" dt="2022-09-13T15:34:27.677" v="521" actId="478"/>
          <ac:picMkLst>
            <pc:docMk/>
            <pc:sldMk cId="2356295324" sldId="991"/>
            <ac:picMk id="9" creationId="{46788E79-D24C-4DA2-B799-2305E6989038}"/>
          </ac:picMkLst>
        </pc:picChg>
        <pc:picChg chg="add mod">
          <ac:chgData name="van HEEK, Aliki" userId="6995e69a-0887-49d1-a43b-bf30d1a67b76" providerId="ADAL" clId="{B1527631-A27A-4144-BD9F-239CF2009C15}" dt="2022-09-13T15:38:21.154" v="537" actId="14100"/>
          <ac:picMkLst>
            <pc:docMk/>
            <pc:sldMk cId="2356295324" sldId="991"/>
            <ac:picMk id="13" creationId="{EF8A7A31-6A62-4C55-A664-BA84FE261C11}"/>
          </ac:picMkLst>
        </pc:picChg>
        <pc:picChg chg="add mod">
          <ac:chgData name="van HEEK, Aliki" userId="6995e69a-0887-49d1-a43b-bf30d1a67b76" providerId="ADAL" clId="{B1527631-A27A-4144-BD9F-239CF2009C15}" dt="2022-09-13T15:41:20.405" v="631" actId="1076"/>
          <ac:picMkLst>
            <pc:docMk/>
            <pc:sldMk cId="2356295324" sldId="991"/>
            <ac:picMk id="15" creationId="{3CDCB427-A293-4DA3-B0AD-6EEC8E32D8D2}"/>
          </ac:picMkLst>
        </pc:picChg>
        <pc:picChg chg="del">
          <ac:chgData name="van HEEK, Aliki" userId="6995e69a-0887-49d1-a43b-bf30d1a67b76" providerId="ADAL" clId="{B1527631-A27A-4144-BD9F-239CF2009C15}" dt="2022-09-13T13:34:40.456" v="320" actId="478"/>
          <ac:picMkLst>
            <pc:docMk/>
            <pc:sldMk cId="2356295324" sldId="991"/>
            <ac:picMk id="1026" creationId="{BD2FF14A-4828-40F5-A212-DB60A29F8CDD}"/>
          </ac:picMkLst>
        </pc:picChg>
      </pc:sldChg>
      <pc:sldChg chg="addSp delSp modSp mod">
        <pc:chgData name="van HEEK, Aliki" userId="6995e69a-0887-49d1-a43b-bf30d1a67b76" providerId="ADAL" clId="{B1527631-A27A-4144-BD9F-239CF2009C15}" dt="2022-09-13T16:25:53.505" v="1487" actId="255"/>
        <pc:sldMkLst>
          <pc:docMk/>
          <pc:sldMk cId="1333940098" sldId="992"/>
        </pc:sldMkLst>
        <pc:spChg chg="add mod">
          <ac:chgData name="van HEEK, Aliki" userId="6995e69a-0887-49d1-a43b-bf30d1a67b76" providerId="ADAL" clId="{B1527631-A27A-4144-BD9F-239CF2009C15}" dt="2022-09-13T16:25:53.505" v="1487" actId="255"/>
          <ac:spMkLst>
            <pc:docMk/>
            <pc:sldMk cId="1333940098" sldId="992"/>
            <ac:spMk id="2" creationId="{34B49D37-5BC6-401F-88D2-8955AEA992EC}"/>
          </ac:spMkLst>
        </pc:spChg>
        <pc:spChg chg="mod">
          <ac:chgData name="van HEEK, Aliki" userId="6995e69a-0887-49d1-a43b-bf30d1a67b76" providerId="ADAL" clId="{B1527631-A27A-4144-BD9F-239CF2009C15}" dt="2022-09-13T13:35:23.794" v="337" actId="20577"/>
          <ac:spMkLst>
            <pc:docMk/>
            <pc:sldMk cId="1333940098" sldId="992"/>
            <ac:spMk id="3" creationId="{9C3C8715-DE39-4BEA-8BA9-DBD55648C11D}"/>
          </ac:spMkLst>
        </pc:spChg>
        <pc:spChg chg="mod">
          <ac:chgData name="van HEEK, Aliki" userId="6995e69a-0887-49d1-a43b-bf30d1a67b76" providerId="ADAL" clId="{B1527631-A27A-4144-BD9F-239CF2009C15}" dt="2022-09-13T16:16:17.789" v="1418" actId="20577"/>
          <ac:spMkLst>
            <pc:docMk/>
            <pc:sldMk cId="1333940098" sldId="992"/>
            <ac:spMk id="4" creationId="{45A21AFF-69BA-4E8A-A5D0-F818F7F65984}"/>
          </ac:spMkLst>
        </pc:spChg>
        <pc:picChg chg="add del mod">
          <ac:chgData name="van HEEK, Aliki" userId="6995e69a-0887-49d1-a43b-bf30d1a67b76" providerId="ADAL" clId="{B1527631-A27A-4144-BD9F-239CF2009C15}" dt="2022-09-13T16:15:45.643" v="1388" actId="478"/>
          <ac:picMkLst>
            <pc:docMk/>
            <pc:sldMk cId="1333940098" sldId="992"/>
            <ac:picMk id="6" creationId="{B1D45CE6-18D9-45B2-A46D-343D2CDE78A3}"/>
          </ac:picMkLst>
        </pc:picChg>
        <pc:picChg chg="mod">
          <ac:chgData name="van HEEK, Aliki" userId="6995e69a-0887-49d1-a43b-bf30d1a67b76" providerId="ADAL" clId="{B1527631-A27A-4144-BD9F-239CF2009C15}" dt="2022-09-13T16:15:51.383" v="1389" actId="1076"/>
          <ac:picMkLst>
            <pc:docMk/>
            <pc:sldMk cId="1333940098" sldId="992"/>
            <ac:picMk id="8" creationId="{9DB0F067-3946-4C9C-BE9F-2B5C20195282}"/>
          </ac:picMkLst>
        </pc:picChg>
      </pc:sldChg>
      <pc:sldChg chg="del">
        <pc:chgData name="van HEEK, Aliki" userId="6995e69a-0887-49d1-a43b-bf30d1a67b76" providerId="ADAL" clId="{B1527631-A27A-4144-BD9F-239CF2009C15}" dt="2022-09-13T15:46:33.088" v="750" actId="47"/>
        <pc:sldMkLst>
          <pc:docMk/>
          <pc:sldMk cId="1133847647" sldId="993"/>
        </pc:sldMkLst>
      </pc:sldChg>
      <pc:sldChg chg="modSp mod ord modNotesTx">
        <pc:chgData name="van HEEK, Aliki" userId="6995e69a-0887-49d1-a43b-bf30d1a67b76" providerId="ADAL" clId="{B1527631-A27A-4144-BD9F-239CF2009C15}" dt="2022-09-13T15:45:54.246" v="749" actId="1076"/>
        <pc:sldMkLst>
          <pc:docMk/>
          <pc:sldMk cId="1392436039" sldId="994"/>
        </pc:sldMkLst>
        <pc:spChg chg="mod">
          <ac:chgData name="van HEEK, Aliki" userId="6995e69a-0887-49d1-a43b-bf30d1a67b76" providerId="ADAL" clId="{B1527631-A27A-4144-BD9F-239CF2009C15}" dt="2022-09-13T15:45:40.855" v="747" actId="20577"/>
          <ac:spMkLst>
            <pc:docMk/>
            <pc:sldMk cId="1392436039" sldId="994"/>
            <ac:spMk id="3" creationId="{9C3C8715-DE39-4BEA-8BA9-DBD55648C11D}"/>
          </ac:spMkLst>
        </pc:spChg>
        <pc:spChg chg="mod">
          <ac:chgData name="van HEEK, Aliki" userId="6995e69a-0887-49d1-a43b-bf30d1a67b76" providerId="ADAL" clId="{B1527631-A27A-4144-BD9F-239CF2009C15}" dt="2022-09-13T15:45:54.246" v="749" actId="1076"/>
          <ac:spMkLst>
            <pc:docMk/>
            <pc:sldMk cId="1392436039" sldId="994"/>
            <ac:spMk id="7" creationId="{C2DC04E3-A721-4F5D-AB60-FBA6C74AE7FF}"/>
          </ac:spMkLst>
        </pc:spChg>
      </pc:sldChg>
      <pc:sldChg chg="addSp delSp modSp add mod modNotesTx">
        <pc:chgData name="van HEEK, Aliki" userId="6995e69a-0887-49d1-a43b-bf30d1a67b76" providerId="ADAL" clId="{B1527631-A27A-4144-BD9F-239CF2009C15}" dt="2022-09-13T15:47:07.027" v="787" actId="20577"/>
        <pc:sldMkLst>
          <pc:docMk/>
          <pc:sldMk cId="2661850998" sldId="995"/>
        </pc:sldMkLst>
        <pc:spChg chg="mod">
          <ac:chgData name="van HEEK, Aliki" userId="6995e69a-0887-49d1-a43b-bf30d1a67b76" providerId="ADAL" clId="{B1527631-A27A-4144-BD9F-239CF2009C15}" dt="2022-09-13T15:46:54.474" v="756" actId="20577"/>
          <ac:spMkLst>
            <pc:docMk/>
            <pc:sldMk cId="2661850998" sldId="995"/>
            <ac:spMk id="3" creationId="{9C3C8715-DE39-4BEA-8BA9-DBD55648C11D}"/>
          </ac:spMkLst>
        </pc:spChg>
        <pc:spChg chg="mod">
          <ac:chgData name="van HEEK, Aliki" userId="6995e69a-0887-49d1-a43b-bf30d1a67b76" providerId="ADAL" clId="{B1527631-A27A-4144-BD9F-239CF2009C15}" dt="2022-09-13T12:35:35.766" v="66"/>
          <ac:spMkLst>
            <pc:docMk/>
            <pc:sldMk cId="2661850998" sldId="995"/>
            <ac:spMk id="4" creationId="{45A21AFF-69BA-4E8A-A5D0-F818F7F65984}"/>
          </ac:spMkLst>
        </pc:spChg>
        <pc:spChg chg="del">
          <ac:chgData name="van HEEK, Aliki" userId="6995e69a-0887-49d1-a43b-bf30d1a67b76" providerId="ADAL" clId="{B1527631-A27A-4144-BD9F-239CF2009C15}" dt="2022-09-13T12:34:07.122" v="62" actId="478"/>
          <ac:spMkLst>
            <pc:docMk/>
            <pc:sldMk cId="2661850998" sldId="995"/>
            <ac:spMk id="7" creationId="{9FD19E9F-6BBB-454D-8740-FEDE8488691B}"/>
          </ac:spMkLst>
        </pc:spChg>
        <pc:spChg chg="add mod">
          <ac:chgData name="van HEEK, Aliki" userId="6995e69a-0887-49d1-a43b-bf30d1a67b76" providerId="ADAL" clId="{B1527631-A27A-4144-BD9F-239CF2009C15}" dt="2022-09-13T12:36:51.270" v="73" actId="1076"/>
          <ac:spMkLst>
            <pc:docMk/>
            <pc:sldMk cId="2661850998" sldId="995"/>
            <ac:spMk id="9" creationId="{2765962A-0C07-46BD-9A2D-D6DC2D1EC2DF}"/>
          </ac:spMkLst>
        </pc:spChg>
        <pc:picChg chg="del">
          <ac:chgData name="van HEEK, Aliki" userId="6995e69a-0887-49d1-a43b-bf30d1a67b76" providerId="ADAL" clId="{B1527631-A27A-4144-BD9F-239CF2009C15}" dt="2022-09-13T12:34:04.487" v="61" actId="478"/>
          <ac:picMkLst>
            <pc:docMk/>
            <pc:sldMk cId="2661850998" sldId="995"/>
            <ac:picMk id="6" creationId="{9F73C598-13B5-4726-8A54-168E9F754881}"/>
          </ac:picMkLst>
        </pc:picChg>
        <pc:picChg chg="add mod">
          <ac:chgData name="van HEEK, Aliki" userId="6995e69a-0887-49d1-a43b-bf30d1a67b76" providerId="ADAL" clId="{B1527631-A27A-4144-BD9F-239CF2009C15}" dt="2022-09-13T12:36:47.964" v="72" actId="1076"/>
          <ac:picMkLst>
            <pc:docMk/>
            <pc:sldMk cId="2661850998" sldId="995"/>
            <ac:picMk id="8" creationId="{95540CC4-E960-4DB8-84D0-E6E8733FA3C8}"/>
          </ac:picMkLst>
        </pc:picChg>
      </pc:sldChg>
      <pc:sldChg chg="addSp delSp modSp add mod">
        <pc:chgData name="van HEEK, Aliki" userId="6995e69a-0887-49d1-a43b-bf30d1a67b76" providerId="ADAL" clId="{B1527631-A27A-4144-BD9F-239CF2009C15}" dt="2022-09-13T13:33:31.631" v="269" actId="15"/>
        <pc:sldMkLst>
          <pc:docMk/>
          <pc:sldMk cId="1012533627" sldId="996"/>
        </pc:sldMkLst>
        <pc:spChg chg="mod">
          <ac:chgData name="van HEEK, Aliki" userId="6995e69a-0887-49d1-a43b-bf30d1a67b76" providerId="ADAL" clId="{B1527631-A27A-4144-BD9F-239CF2009C15}" dt="2022-09-13T13:26:31.188" v="95" actId="20577"/>
          <ac:spMkLst>
            <pc:docMk/>
            <pc:sldMk cId="1012533627" sldId="996"/>
            <ac:spMk id="3" creationId="{9C3C8715-DE39-4BEA-8BA9-DBD55648C11D}"/>
          </ac:spMkLst>
        </pc:spChg>
        <pc:spChg chg="mod">
          <ac:chgData name="van HEEK, Aliki" userId="6995e69a-0887-49d1-a43b-bf30d1a67b76" providerId="ADAL" clId="{B1527631-A27A-4144-BD9F-239CF2009C15}" dt="2022-09-13T13:33:26.598" v="268" actId="14100"/>
          <ac:spMkLst>
            <pc:docMk/>
            <pc:sldMk cId="1012533627" sldId="996"/>
            <ac:spMk id="4" creationId="{45A21AFF-69BA-4E8A-A5D0-F818F7F65984}"/>
          </ac:spMkLst>
        </pc:spChg>
        <pc:spChg chg="del">
          <ac:chgData name="van HEEK, Aliki" userId="6995e69a-0887-49d1-a43b-bf30d1a67b76" providerId="ADAL" clId="{B1527631-A27A-4144-BD9F-239CF2009C15}" dt="2022-09-13T13:28:06.951" v="102" actId="478"/>
          <ac:spMkLst>
            <pc:docMk/>
            <pc:sldMk cId="1012533627" sldId="996"/>
            <ac:spMk id="7" creationId="{C2DC04E3-A721-4F5D-AB60-FBA6C74AE7FF}"/>
          </ac:spMkLst>
        </pc:spChg>
        <pc:spChg chg="add mod">
          <ac:chgData name="van HEEK, Aliki" userId="6995e69a-0887-49d1-a43b-bf30d1a67b76" providerId="ADAL" clId="{B1527631-A27A-4144-BD9F-239CF2009C15}" dt="2022-09-13T13:33:31.631" v="269" actId="15"/>
          <ac:spMkLst>
            <pc:docMk/>
            <pc:sldMk cId="1012533627" sldId="996"/>
            <ac:spMk id="8" creationId="{E4B2ABFE-2AAC-4DC0-8103-1B81BC2F2120}"/>
          </ac:spMkLst>
        </pc:spChg>
        <pc:picChg chg="del">
          <ac:chgData name="van HEEK, Aliki" userId="6995e69a-0887-49d1-a43b-bf30d1a67b76" providerId="ADAL" clId="{B1527631-A27A-4144-BD9F-239CF2009C15}" dt="2022-09-13T13:25:18.177" v="75" actId="478"/>
          <ac:picMkLst>
            <pc:docMk/>
            <pc:sldMk cId="1012533627" sldId="996"/>
            <ac:picMk id="6" creationId="{51D421FC-A732-4852-ADA8-D17C7676CCBC}"/>
          </ac:picMkLst>
        </pc:picChg>
        <pc:picChg chg="add mod">
          <ac:chgData name="van HEEK, Aliki" userId="6995e69a-0887-49d1-a43b-bf30d1a67b76" providerId="ADAL" clId="{B1527631-A27A-4144-BD9F-239CF2009C15}" dt="2022-09-13T13:25:24.352" v="77" actId="14100"/>
          <ac:picMkLst>
            <pc:docMk/>
            <pc:sldMk cId="1012533627" sldId="996"/>
            <ac:picMk id="2050" creationId="{EDFD9665-61CB-4029-ADAA-9102C286B300}"/>
          </ac:picMkLst>
        </pc:picChg>
      </pc:sldChg>
      <pc:sldChg chg="addSp delSp modSp add mod modNotesTx">
        <pc:chgData name="van HEEK, Aliki" userId="6995e69a-0887-49d1-a43b-bf30d1a67b76" providerId="ADAL" clId="{B1527631-A27A-4144-BD9F-239CF2009C15}" dt="2022-09-13T16:17:48.468" v="1456" actId="20577"/>
        <pc:sldMkLst>
          <pc:docMk/>
          <pc:sldMk cId="4147313283" sldId="997"/>
        </pc:sldMkLst>
        <pc:spChg chg="add mod">
          <ac:chgData name="van HEEK, Aliki" userId="6995e69a-0887-49d1-a43b-bf30d1a67b76" providerId="ADAL" clId="{B1527631-A27A-4144-BD9F-239CF2009C15}" dt="2022-09-13T16:17:48.468" v="1456" actId="20577"/>
          <ac:spMkLst>
            <pc:docMk/>
            <pc:sldMk cId="4147313283" sldId="997"/>
            <ac:spMk id="2" creationId="{11F10139-EEDF-43F0-8A10-FE6731D9ADA9}"/>
          </ac:spMkLst>
        </pc:spChg>
        <pc:spChg chg="mod">
          <ac:chgData name="van HEEK, Aliki" userId="6995e69a-0887-49d1-a43b-bf30d1a67b76" providerId="ADAL" clId="{B1527631-A27A-4144-BD9F-239CF2009C15}" dt="2022-09-13T15:55:08.786" v="880" actId="14100"/>
          <ac:spMkLst>
            <pc:docMk/>
            <pc:sldMk cId="4147313283" sldId="997"/>
            <ac:spMk id="4" creationId="{45A21AFF-69BA-4E8A-A5D0-F818F7F65984}"/>
          </ac:spMkLst>
        </pc:spChg>
        <pc:spChg chg="del">
          <ac:chgData name="van HEEK, Aliki" userId="6995e69a-0887-49d1-a43b-bf30d1a67b76" providerId="ADAL" clId="{B1527631-A27A-4144-BD9F-239CF2009C15}" dt="2022-09-13T13:36:58.760" v="341" actId="478"/>
          <ac:spMkLst>
            <pc:docMk/>
            <pc:sldMk cId="4147313283" sldId="997"/>
            <ac:spMk id="9" creationId="{2765962A-0C07-46BD-9A2D-D6DC2D1EC2DF}"/>
          </ac:spMkLst>
        </pc:spChg>
        <pc:picChg chg="add mod">
          <ac:chgData name="van HEEK, Aliki" userId="6995e69a-0887-49d1-a43b-bf30d1a67b76" providerId="ADAL" clId="{B1527631-A27A-4144-BD9F-239CF2009C15}" dt="2022-09-13T15:54:38.569" v="851" actId="1076"/>
          <ac:picMkLst>
            <pc:docMk/>
            <pc:sldMk cId="4147313283" sldId="997"/>
            <ac:picMk id="6" creationId="{EC020BD2-0CAE-45FE-90A1-11C8706EC95A}"/>
          </ac:picMkLst>
        </pc:picChg>
        <pc:picChg chg="del">
          <ac:chgData name="van HEEK, Aliki" userId="6995e69a-0887-49d1-a43b-bf30d1a67b76" providerId="ADAL" clId="{B1527631-A27A-4144-BD9F-239CF2009C15}" dt="2022-09-13T13:36:05.245" v="339" actId="478"/>
          <ac:picMkLst>
            <pc:docMk/>
            <pc:sldMk cId="4147313283" sldId="997"/>
            <ac:picMk id="8" creationId="{95540CC4-E960-4DB8-84D0-E6E8733FA3C8}"/>
          </ac:picMkLst>
        </pc:picChg>
        <pc:picChg chg="add mod">
          <ac:chgData name="van HEEK, Aliki" userId="6995e69a-0887-49d1-a43b-bf30d1a67b76" providerId="ADAL" clId="{B1527631-A27A-4144-BD9F-239CF2009C15}" dt="2022-09-13T15:55:15.442" v="882" actId="14100"/>
          <ac:picMkLst>
            <pc:docMk/>
            <pc:sldMk cId="4147313283" sldId="997"/>
            <ac:picMk id="10" creationId="{BD2DCFA3-CF97-4616-8DD8-43A02ABA3871}"/>
          </ac:picMkLst>
        </pc:picChg>
      </pc:sldChg>
      <pc:sldChg chg="addSp delSp modSp add mod">
        <pc:chgData name="van HEEK, Aliki" userId="6995e69a-0887-49d1-a43b-bf30d1a67b76" providerId="ADAL" clId="{B1527631-A27A-4144-BD9F-239CF2009C15}" dt="2022-09-13T15:57:51.880" v="1084" actId="20577"/>
        <pc:sldMkLst>
          <pc:docMk/>
          <pc:sldMk cId="2920058867" sldId="998"/>
        </pc:sldMkLst>
        <pc:spChg chg="mod">
          <ac:chgData name="van HEEK, Aliki" userId="6995e69a-0887-49d1-a43b-bf30d1a67b76" providerId="ADAL" clId="{B1527631-A27A-4144-BD9F-239CF2009C15}" dt="2022-09-13T15:57:51.880" v="1084" actId="20577"/>
          <ac:spMkLst>
            <pc:docMk/>
            <pc:sldMk cId="2920058867" sldId="998"/>
            <ac:spMk id="4" creationId="{45A21AFF-69BA-4E8A-A5D0-F818F7F65984}"/>
          </ac:spMkLst>
        </pc:spChg>
        <pc:spChg chg="add mod">
          <ac:chgData name="van HEEK, Aliki" userId="6995e69a-0887-49d1-a43b-bf30d1a67b76" providerId="ADAL" clId="{B1527631-A27A-4144-BD9F-239CF2009C15}" dt="2022-09-13T15:51:34.997" v="840"/>
          <ac:spMkLst>
            <pc:docMk/>
            <pc:sldMk cId="2920058867" sldId="998"/>
            <ac:spMk id="8" creationId="{062A03F6-26D9-4A7C-A361-1B6B08658C04}"/>
          </ac:spMkLst>
        </pc:spChg>
        <pc:grpChg chg="add del mod">
          <ac:chgData name="van HEEK, Aliki" userId="6995e69a-0887-49d1-a43b-bf30d1a67b76" providerId="ADAL" clId="{B1527631-A27A-4144-BD9F-239CF2009C15}" dt="2022-09-13T15:52:15.014" v="844" actId="478"/>
          <ac:grpSpMkLst>
            <pc:docMk/>
            <pc:sldMk cId="2920058867" sldId="998"/>
            <ac:grpSpMk id="7" creationId="{64CA4BD9-9BF2-4583-AF66-FCABBABAEF08}"/>
          </ac:grpSpMkLst>
        </pc:grpChg>
        <pc:picChg chg="del">
          <ac:chgData name="van HEEK, Aliki" userId="6995e69a-0887-49d1-a43b-bf30d1a67b76" providerId="ADAL" clId="{B1527631-A27A-4144-BD9F-239CF2009C15}" dt="2022-09-13T15:51:30.046" v="838" actId="478"/>
          <ac:picMkLst>
            <pc:docMk/>
            <pc:sldMk cId="2920058867" sldId="998"/>
            <ac:picMk id="6" creationId="{EC020BD2-0CAE-45FE-90A1-11C8706EC95A}"/>
          </ac:picMkLst>
        </pc:picChg>
        <pc:picChg chg="add mod">
          <ac:chgData name="van HEEK, Aliki" userId="6995e69a-0887-49d1-a43b-bf30d1a67b76" providerId="ADAL" clId="{B1527631-A27A-4144-BD9F-239CF2009C15}" dt="2022-09-13T15:51:34.997" v="840"/>
          <ac:picMkLst>
            <pc:docMk/>
            <pc:sldMk cId="2920058867" sldId="998"/>
            <ac:picMk id="9" creationId="{574D8CD3-DC26-4D5F-BEF6-03145AF4BBB3}"/>
          </ac:picMkLst>
        </pc:picChg>
        <pc:picChg chg="del">
          <ac:chgData name="van HEEK, Aliki" userId="6995e69a-0887-49d1-a43b-bf30d1a67b76" providerId="ADAL" clId="{B1527631-A27A-4144-BD9F-239CF2009C15}" dt="2022-09-13T15:51:31.302" v="839" actId="478"/>
          <ac:picMkLst>
            <pc:docMk/>
            <pc:sldMk cId="2920058867" sldId="998"/>
            <ac:picMk id="10" creationId="{BD2DCFA3-CF97-4616-8DD8-43A02ABA3871}"/>
          </ac:picMkLst>
        </pc:picChg>
        <pc:picChg chg="add mod">
          <ac:chgData name="van HEEK, Aliki" userId="6995e69a-0887-49d1-a43b-bf30d1a67b76" providerId="ADAL" clId="{B1527631-A27A-4144-BD9F-239CF2009C15}" dt="2022-09-13T15:52:20.409" v="846" actId="1076"/>
          <ac:picMkLst>
            <pc:docMk/>
            <pc:sldMk cId="2920058867" sldId="998"/>
            <ac:picMk id="11" creationId="{F7CB10F3-4456-44F8-89C5-06732C0AEEDD}"/>
          </ac:picMkLst>
        </pc:picChg>
      </pc:sldChg>
      <pc:sldChg chg="add del">
        <pc:chgData name="van HEEK, Aliki" userId="6995e69a-0887-49d1-a43b-bf30d1a67b76" providerId="ADAL" clId="{B1527631-A27A-4144-BD9F-239CF2009C15}" dt="2022-09-13T15:51:21.468" v="836" actId="2890"/>
        <pc:sldMkLst>
          <pc:docMk/>
          <pc:sldMk cId="3254479758" sldId="998"/>
        </pc:sldMkLst>
      </pc:sldChg>
      <pc:sldChg chg="addSp delSp modSp add mod modNotesTx">
        <pc:chgData name="van HEEK, Aliki" userId="6995e69a-0887-49d1-a43b-bf30d1a67b76" providerId="ADAL" clId="{B1527631-A27A-4144-BD9F-239CF2009C15}" dt="2022-09-13T16:04:20.486" v="1308" actId="20577"/>
        <pc:sldMkLst>
          <pc:docMk/>
          <pc:sldMk cId="1790723045" sldId="999"/>
        </pc:sldMkLst>
        <pc:spChg chg="mod">
          <ac:chgData name="van HEEK, Aliki" userId="6995e69a-0887-49d1-a43b-bf30d1a67b76" providerId="ADAL" clId="{B1527631-A27A-4144-BD9F-239CF2009C15}" dt="2022-09-13T16:04:20.486" v="1308" actId="20577"/>
          <ac:spMkLst>
            <pc:docMk/>
            <pc:sldMk cId="1790723045" sldId="999"/>
            <ac:spMk id="4" creationId="{45A21AFF-69BA-4E8A-A5D0-F818F7F65984}"/>
          </ac:spMkLst>
        </pc:spChg>
        <pc:spChg chg="add mod">
          <ac:chgData name="van HEEK, Aliki" userId="6995e69a-0887-49d1-a43b-bf30d1a67b76" providerId="ADAL" clId="{B1527631-A27A-4144-BD9F-239CF2009C15}" dt="2022-09-13T16:02:03.716" v="1244" actId="14100"/>
          <ac:spMkLst>
            <pc:docMk/>
            <pc:sldMk cId="1790723045" sldId="999"/>
            <ac:spMk id="7" creationId="{33DC3BF5-7DB0-4102-BC2E-36828A2B6372}"/>
          </ac:spMkLst>
        </pc:spChg>
        <pc:picChg chg="add mod">
          <ac:chgData name="van HEEK, Aliki" userId="6995e69a-0887-49d1-a43b-bf30d1a67b76" providerId="ADAL" clId="{B1527631-A27A-4144-BD9F-239CF2009C15}" dt="2022-09-13T16:02:11.923" v="1246" actId="14100"/>
          <ac:picMkLst>
            <pc:docMk/>
            <pc:sldMk cId="1790723045" sldId="999"/>
            <ac:picMk id="6" creationId="{1A752A15-13AE-4DDA-AB97-5966EF8DA0C2}"/>
          </ac:picMkLst>
        </pc:picChg>
        <pc:picChg chg="del">
          <ac:chgData name="van HEEK, Aliki" userId="6995e69a-0887-49d1-a43b-bf30d1a67b76" providerId="ADAL" clId="{B1527631-A27A-4144-BD9F-239CF2009C15}" dt="2022-09-13T15:52:45.443" v="848" actId="478"/>
          <ac:picMkLst>
            <pc:docMk/>
            <pc:sldMk cId="1790723045" sldId="999"/>
            <ac:picMk id="11" creationId="{F7CB10F3-4456-44F8-89C5-06732C0AEEDD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890665" cy="496808"/>
          </a:xfrm>
          <a:prstGeom prst="rect">
            <a:avLst/>
          </a:prstGeom>
        </p:spPr>
        <p:txBody>
          <a:bodyPr vert="horz" lIns="90693" tIns="45346" rIns="90693" bIns="45346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6869" y="1"/>
            <a:ext cx="2890665" cy="496808"/>
          </a:xfrm>
          <a:prstGeom prst="rect">
            <a:avLst/>
          </a:prstGeom>
        </p:spPr>
        <p:txBody>
          <a:bodyPr vert="horz" lIns="90693" tIns="45346" rIns="90693" bIns="45346" rtlCol="0"/>
          <a:lstStyle>
            <a:lvl1pPr algn="r">
              <a:defRPr sz="1200"/>
            </a:lvl1pPr>
          </a:lstStyle>
          <a:p>
            <a:fld id="{5E945880-6D3B-45FB-851F-AFC0D1D23A0C}" type="datetimeFigureOut">
              <a:rPr lang="en-GB" smtClean="0"/>
              <a:t>2022-09-13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00" y="744538"/>
            <a:ext cx="6618288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93" tIns="45346" rIns="90693" bIns="45346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604" y="4715713"/>
            <a:ext cx="5335893" cy="4466511"/>
          </a:xfrm>
          <a:prstGeom prst="rect">
            <a:avLst/>
          </a:prstGeom>
        </p:spPr>
        <p:txBody>
          <a:bodyPr vert="horz" lIns="90693" tIns="45346" rIns="90693" bIns="4534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244"/>
            <a:ext cx="2890665" cy="496808"/>
          </a:xfrm>
          <a:prstGeom prst="rect">
            <a:avLst/>
          </a:prstGeom>
        </p:spPr>
        <p:txBody>
          <a:bodyPr vert="horz" lIns="90693" tIns="45346" rIns="90693" bIns="45346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6869" y="9428244"/>
            <a:ext cx="2890665" cy="496808"/>
          </a:xfrm>
          <a:prstGeom prst="rect">
            <a:avLst/>
          </a:prstGeom>
        </p:spPr>
        <p:txBody>
          <a:bodyPr vert="horz" lIns="90693" tIns="45346" rIns="90693" bIns="45346" rtlCol="0" anchor="b"/>
          <a:lstStyle>
            <a:lvl1pPr algn="r">
              <a:defRPr sz="1200"/>
            </a:lvl1pPr>
          </a:lstStyle>
          <a:p>
            <a:fld id="{5750A1E1-C8D9-4447-9192-37BA973CD2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8544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50A1E1-C8D9-4447-9192-37BA973CD27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90902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50A1E1-C8D9-4447-9192-37BA973CD27A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2801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latin typeface="+mn-lt"/>
              </a:rPr>
              <a:t>Each utility targets </a:t>
            </a:r>
            <a:r>
              <a:rPr lang="en-GB" sz="1200" dirty="0">
                <a:solidFill>
                  <a:schemeClr val="tx1"/>
                </a:solidFill>
                <a:latin typeface="+mn-lt"/>
              </a:rPr>
              <a:t>different demands</a:t>
            </a:r>
            <a:r>
              <a:rPr lang="en-GB" sz="1200" dirty="0">
                <a:latin typeface="+mn-lt"/>
              </a:rPr>
              <a:t>, but faces the same challenge of </a:t>
            </a:r>
            <a:r>
              <a:rPr lang="en-GB" sz="1200" dirty="0">
                <a:solidFill>
                  <a:schemeClr val="tx1"/>
                </a:solidFill>
                <a:latin typeface="+mn-lt"/>
              </a:rPr>
              <a:t>finding a market </a:t>
            </a:r>
            <a:r>
              <a:rPr lang="en-GB" sz="1200" dirty="0">
                <a:latin typeface="+mn-lt"/>
              </a:rPr>
              <a:t>where they can secure a reliable revenue stream for their hydrogen development projects.</a:t>
            </a:r>
            <a:endParaRPr lang="en-GB" sz="1200" dirty="0">
              <a:solidFill>
                <a:schemeClr val="tx1"/>
              </a:solidFill>
              <a:latin typeface="+mn-lt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50A1E1-C8D9-4447-9192-37BA973CD27A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56675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400" y="744538"/>
            <a:ext cx="6618288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0A1E1-C8D9-4447-9192-37BA973CD27A}" type="slidenum">
              <a:rPr lang="en-GB" smtClean="0">
                <a:solidFill>
                  <a:prstClr val="black"/>
                </a:solidFill>
              </a:rPr>
              <a:pPr/>
              <a:t>12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1394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50A1E1-C8D9-4447-9192-37BA973CD27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30256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50A1E1-C8D9-4447-9192-37BA973CD27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76939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50A1E1-C8D9-4447-9192-37BA973CD27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67861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Climate mitigation is urgent: focus on nuclear countries and countries with new nuclear </a:t>
            </a:r>
            <a:r>
              <a:rPr lang="en-US" dirty="0" err="1"/>
              <a:t>programmes</a:t>
            </a:r>
            <a:r>
              <a:rPr lang="en-US" dirty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50A1E1-C8D9-4447-9192-37BA973CD27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38995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50A1E1-C8D9-4447-9192-37BA973CD27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02782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50A1E1-C8D9-4447-9192-37BA973CD27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18591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 only coal, also oil and gas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50A1E1-C8D9-4447-9192-37BA973CD27A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59844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Nuclear hydrogen researched for a long time</a:t>
            </a:r>
          </a:p>
          <a:p>
            <a:r>
              <a:rPr lang="en-US" dirty="0"/>
              <a:t>Connect to existing utilities: 10 NPP projects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50A1E1-C8D9-4447-9192-37BA973CD27A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985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1329612"/>
            <a:ext cx="8568953" cy="81009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2679762"/>
            <a:ext cx="8568953" cy="1206438"/>
          </a:xfrm>
        </p:spPr>
        <p:txBody>
          <a:bodyPr>
            <a:normAutofit/>
          </a:bodyPr>
          <a:lstStyle>
            <a:lvl1pPr marL="0" indent="0" algn="l">
              <a:buNone/>
              <a:defRPr sz="2800" b="1">
                <a:solidFill>
                  <a:schemeClr val="accent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173154"/>
            <a:ext cx="1917215" cy="576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249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43558"/>
            <a:ext cx="5486400" cy="270212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>
                <a:solidFill>
                  <a:srgbClr val="00000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3366CC"/>
              </a:solidFill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366CC"/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>
                <a:solidFill>
                  <a:srgbClr val="3366CC"/>
                </a:solidFill>
              </a:rPr>
              <a:pPr/>
              <a:t>‹#›</a:t>
            </a:fld>
            <a:endParaRPr lang="en-US">
              <a:solidFill>
                <a:srgbClr val="3366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015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3366CC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366CC"/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>
                <a:solidFill>
                  <a:srgbClr val="3366CC"/>
                </a:solidFill>
              </a:rPr>
              <a:pPr/>
              <a:t>‹#›</a:t>
            </a:fld>
            <a:endParaRPr lang="en-US">
              <a:solidFill>
                <a:srgbClr val="3366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054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5" y="627534"/>
            <a:ext cx="8856985" cy="41584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Slide Number Placeholder 4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640764" y="4913710"/>
            <a:ext cx="466725" cy="201215"/>
          </a:xfrm>
          <a:prstGeom prst="rect">
            <a:avLst/>
          </a:prstGeom>
        </p:spPr>
        <p:txBody>
          <a:bodyPr/>
          <a:lstStyle>
            <a:lvl1pPr algn="ctr">
              <a:defRPr sz="750" b="0">
                <a:latin typeface="+mj-lt"/>
              </a:defRPr>
            </a:lvl1pPr>
          </a:lstStyle>
          <a:p>
            <a:pPr>
              <a:defRPr/>
            </a:pPr>
            <a:fld id="{710D2329-09B4-45DB-9FB8-977F67A2208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4716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30" y="1329612"/>
            <a:ext cx="8568953" cy="81009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30" y="2679762"/>
            <a:ext cx="8568953" cy="1206438"/>
          </a:xfrm>
        </p:spPr>
        <p:txBody>
          <a:bodyPr>
            <a:normAutofit/>
          </a:bodyPr>
          <a:lstStyle>
            <a:lvl1pPr marL="0" indent="0" algn="l">
              <a:buNone/>
              <a:defRPr sz="2100" b="1">
                <a:solidFill>
                  <a:schemeClr val="accent6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31" y="173155"/>
            <a:ext cx="1917215" cy="576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249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3366CC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366CC"/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>
                <a:solidFill>
                  <a:srgbClr val="3366CC"/>
                </a:solidFill>
              </a:rPr>
              <a:pPr/>
              <a:t>‹#›</a:t>
            </a:fld>
            <a:endParaRPr lang="en-US">
              <a:solidFill>
                <a:srgbClr val="3366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668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323528" y="1329612"/>
            <a:ext cx="8568953" cy="81009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323528" y="2679762"/>
            <a:ext cx="8568953" cy="1206438"/>
          </a:xfrm>
        </p:spPr>
        <p:txBody>
          <a:bodyPr>
            <a:normAutofit/>
          </a:bodyPr>
          <a:lstStyle>
            <a:lvl1pPr marL="0" indent="0" algn="l">
              <a:buNone/>
              <a:defRPr sz="2800" b="1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30" y="173154"/>
            <a:ext cx="1917215" cy="576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163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3366CC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366CC"/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>
                <a:solidFill>
                  <a:srgbClr val="3366CC"/>
                </a:solidFill>
              </a:rPr>
              <a:pPr/>
              <a:t>‹#›</a:t>
            </a:fld>
            <a:endParaRPr lang="en-US">
              <a:solidFill>
                <a:srgbClr val="3366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147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3366CC"/>
              </a:solidFill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366CC"/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>
                <a:solidFill>
                  <a:srgbClr val="3366CC"/>
                </a:solidFill>
              </a:rPr>
              <a:pPr/>
              <a:t>‹#›</a:t>
            </a:fld>
            <a:endParaRPr lang="en-US">
              <a:solidFill>
                <a:srgbClr val="3366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852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3366CC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366CC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>
                <a:solidFill>
                  <a:srgbClr val="3366CC"/>
                </a:solidFill>
              </a:rPr>
              <a:pPr/>
              <a:t>‹#›</a:t>
            </a:fld>
            <a:endParaRPr lang="en-US">
              <a:solidFill>
                <a:srgbClr val="3366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773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3366CC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366CC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>
                <a:solidFill>
                  <a:srgbClr val="3366CC"/>
                </a:solidFill>
              </a:rPr>
              <a:pPr/>
              <a:t>‹#›</a:t>
            </a:fld>
            <a:endParaRPr lang="en-US">
              <a:solidFill>
                <a:srgbClr val="3366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115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3366CC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366CC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>
                <a:solidFill>
                  <a:srgbClr val="3366CC"/>
                </a:solidFill>
              </a:rPr>
              <a:pPr/>
              <a:t>‹#›</a:t>
            </a:fld>
            <a:endParaRPr lang="en-US">
              <a:solidFill>
                <a:srgbClr val="3366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286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3366CC"/>
              </a:solidFill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366CC"/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>
                <a:solidFill>
                  <a:srgbClr val="3366CC"/>
                </a:solidFill>
              </a:rPr>
              <a:pPr/>
              <a:t>‹#›</a:t>
            </a:fld>
            <a:endParaRPr lang="en-US">
              <a:solidFill>
                <a:srgbClr val="3366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966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 flipH="1" flipV="1">
            <a:off x="0" y="3975906"/>
            <a:ext cx="6372200" cy="1167594"/>
          </a:xfrm>
          <a:prstGeom prst="rect">
            <a:avLst/>
          </a:prstGeom>
          <a:gradFill flip="none" rotWithShape="1">
            <a:gsLst>
              <a:gs pos="48000">
                <a:schemeClr val="bg1"/>
              </a:gs>
              <a:gs pos="0">
                <a:schemeClr val="accent6"/>
              </a:gs>
            </a:gsLst>
            <a:lin ang="6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" y="0"/>
            <a:ext cx="9143999" cy="1599642"/>
          </a:xfrm>
          <a:prstGeom prst="rect">
            <a:avLst/>
          </a:prstGeom>
          <a:gradFill flip="none" rotWithShape="1">
            <a:gsLst>
              <a:gs pos="56000">
                <a:schemeClr val="bg1"/>
              </a:gs>
              <a:gs pos="0">
                <a:schemeClr val="accent6"/>
              </a:gs>
            </a:gsLst>
            <a:lin ang="6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7524328" y="4862044"/>
            <a:ext cx="935460" cy="220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endParaRPr lang="en-US">
              <a:solidFill>
                <a:srgbClr val="3366CC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5868145" y="4862044"/>
            <a:ext cx="1616025" cy="220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endParaRPr lang="en-US">
              <a:solidFill>
                <a:srgbClr val="3366CC"/>
              </a:solidFill>
            </a:endParaRPr>
          </a:p>
        </p:txBody>
      </p:sp>
      <p:sp>
        <p:nvSpPr>
          <p:cNvPr id="10" name="Rectangle 7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8472489" y="4862044"/>
            <a:ext cx="509587" cy="220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fld id="{23A0628E-C12F-4F8C-9895-BCD5E30100D3}" type="slidenum">
              <a:rPr lang="en-US" smtClean="0">
                <a:solidFill>
                  <a:srgbClr val="3366CC"/>
                </a:solidFill>
              </a:rPr>
              <a:pPr/>
              <a:t>‹#›</a:t>
            </a:fld>
            <a:endParaRPr lang="en-US">
              <a:solidFill>
                <a:srgbClr val="3366CC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520" y="87474"/>
            <a:ext cx="612068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0" y="951571"/>
            <a:ext cx="8712968" cy="36430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1026" name="Picture 2" descr="\\iaea.org\Secretariat\MTCD\PublishingCurrent\2017\IAEA\17-42841_LOGO_IAEA_update\Design\Presentation_IAEA\IAEA_Logo_SHORT_vertical_white.png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135041"/>
            <a:ext cx="445792" cy="545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6997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tx2"/>
          </a:solidFill>
          <a:latin typeface="Arial 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000000"/>
          </a:solidFill>
          <a:latin typeface="Arial 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000000"/>
          </a:solidFill>
          <a:latin typeface="Arial 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000000"/>
          </a:solidFill>
          <a:latin typeface="Arial 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000000"/>
          </a:solidFill>
          <a:latin typeface="Arial 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000000"/>
          </a:solidFill>
          <a:latin typeface="Arial 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 flipH="1" flipV="1">
            <a:off x="0" y="3975906"/>
            <a:ext cx="6372200" cy="1167594"/>
          </a:xfrm>
          <a:prstGeom prst="rect">
            <a:avLst/>
          </a:prstGeom>
          <a:gradFill flip="none" rotWithShape="1">
            <a:gsLst>
              <a:gs pos="48000">
                <a:schemeClr val="bg1"/>
              </a:gs>
              <a:gs pos="0">
                <a:schemeClr val="accent6"/>
              </a:gs>
            </a:gsLst>
            <a:lin ang="6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" y="0"/>
            <a:ext cx="9143999" cy="1599642"/>
          </a:xfrm>
          <a:prstGeom prst="rect">
            <a:avLst/>
          </a:prstGeom>
          <a:gradFill flip="none" rotWithShape="1">
            <a:gsLst>
              <a:gs pos="56000">
                <a:schemeClr val="bg1"/>
              </a:gs>
              <a:gs pos="0">
                <a:schemeClr val="accent6"/>
              </a:gs>
            </a:gsLst>
            <a:lin ang="6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prstClr val="white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7524328" y="4862044"/>
            <a:ext cx="935460" cy="220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750">
                <a:solidFill>
                  <a:schemeClr val="tx2"/>
                </a:solidFill>
                <a:latin typeface="+mn-lt"/>
              </a:defRPr>
            </a:lvl1pPr>
          </a:lstStyle>
          <a:p>
            <a:endParaRPr lang="en-US">
              <a:solidFill>
                <a:srgbClr val="3366CC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5868147" y="4862044"/>
            <a:ext cx="1616025" cy="220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750">
                <a:solidFill>
                  <a:schemeClr val="tx2"/>
                </a:solidFill>
                <a:latin typeface="+mn-lt"/>
              </a:defRPr>
            </a:lvl1pPr>
          </a:lstStyle>
          <a:p>
            <a:endParaRPr lang="en-US">
              <a:solidFill>
                <a:srgbClr val="3366CC"/>
              </a:solidFill>
            </a:endParaRPr>
          </a:p>
        </p:txBody>
      </p:sp>
      <p:sp>
        <p:nvSpPr>
          <p:cNvPr id="10" name="Rectangle 7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8472491" y="4862044"/>
            <a:ext cx="509587" cy="220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750">
                <a:solidFill>
                  <a:schemeClr val="tx2"/>
                </a:solidFill>
                <a:latin typeface="+mn-lt"/>
              </a:defRPr>
            </a:lvl1pPr>
          </a:lstStyle>
          <a:p>
            <a:fld id="{23A0628E-C12F-4F8C-9895-BCD5E30100D3}" type="slidenum">
              <a:rPr lang="en-US" smtClean="0">
                <a:solidFill>
                  <a:srgbClr val="3366CC"/>
                </a:solidFill>
              </a:rPr>
              <a:pPr/>
              <a:t>‹#›</a:t>
            </a:fld>
            <a:endParaRPr lang="en-US">
              <a:solidFill>
                <a:srgbClr val="3366CC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520" y="87474"/>
            <a:ext cx="612068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0" y="951571"/>
            <a:ext cx="8712968" cy="36430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1026" name="Picture 2" descr="\\iaea.org\Secretariat\MTCD\PublishingCurrent\2017\IAEA\17-42841_LOGO_IAEA_update\Design\Presentation_IAEA\IAEA_Logo_SHORT_vertical_white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135042"/>
            <a:ext cx="445792" cy="545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6997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tx2"/>
          </a:solidFill>
          <a:latin typeface="Arial 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000000"/>
          </a:solidFill>
          <a:latin typeface="Arial 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000000"/>
          </a:solidFill>
          <a:latin typeface="Arial 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000000"/>
          </a:solidFill>
          <a:latin typeface="Arial 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000000"/>
          </a:solidFill>
          <a:latin typeface="Arial 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000000"/>
          </a:solidFill>
          <a:latin typeface="Arial 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7758" y="1563638"/>
            <a:ext cx="4626399" cy="1102519"/>
          </a:xfrm>
        </p:spPr>
        <p:txBody>
          <a:bodyPr>
            <a:noAutofit/>
          </a:bodyPr>
          <a:lstStyle/>
          <a:p>
            <a:r>
              <a:rPr lang="en-US" sz="3200" dirty="0"/>
              <a:t>Nuclear Energy’s Potential to Replace Fossil Fuels</a:t>
            </a:r>
            <a:br>
              <a:rPr lang="en-US" sz="3200" dirty="0"/>
            </a:br>
            <a:br>
              <a:rPr lang="en-US" sz="3200" dirty="0"/>
            </a:br>
            <a:endParaRPr lang="en-US" sz="3200" b="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0F0C4C7-EA2B-45B0-8CD0-F9A385A752A0}"/>
              </a:ext>
            </a:extLst>
          </p:cNvPr>
          <p:cNvSpPr/>
          <p:nvPr/>
        </p:nvSpPr>
        <p:spPr>
          <a:xfrm>
            <a:off x="359532" y="3867894"/>
            <a:ext cx="504056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Aliki van Heek</a:t>
            </a:r>
          </a:p>
          <a:p>
            <a:r>
              <a:rPr lang="en-GB" sz="1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Unit Head 3E Analysis</a:t>
            </a:r>
          </a:p>
          <a:p>
            <a:r>
              <a:rPr lang="en-GB" sz="1400" b="1">
                <a:solidFill>
                  <a:schemeClr val="bg1"/>
                </a:solidFill>
                <a:latin typeface="Calibri" panose="020F0502020204030204" pitchFamily="34" charset="0"/>
              </a:rPr>
              <a:t>International Atomic Energy Agency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5F74256E-09D1-4840-A950-D435053584D4}"/>
              </a:ext>
            </a:extLst>
          </p:cNvPr>
          <p:cNvSpPr/>
          <p:nvPr/>
        </p:nvSpPr>
        <p:spPr>
          <a:xfrm>
            <a:off x="5472100" y="3435846"/>
            <a:ext cx="3312368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1">
                <a:solidFill>
                  <a:srgbClr val="FFFFFF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IFNEC NSCCEG Webinar: Opportunities and challenges for nuclear energy in the context of carbon neutrality</a:t>
            </a:r>
            <a:endParaRPr lang="en-GB" sz="1400" b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GB" sz="1400" b="1" i="1">
                <a:solidFill>
                  <a:schemeClr val="bg1"/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15 September</a:t>
            </a:r>
            <a:r>
              <a:rPr lang="en-GB" sz="1400" b="1" i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2022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305C52A2-7B5F-4F5E-A249-CFCE1BCC7B4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94776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C3C8715-DE39-4BEA-8BA9-DBD55648C11D}"/>
              </a:ext>
            </a:extLst>
          </p:cNvPr>
          <p:cNvSpPr txBox="1">
            <a:spLocks/>
          </p:cNvSpPr>
          <p:nvPr/>
        </p:nvSpPr>
        <p:spPr>
          <a:xfrm>
            <a:off x="251520" y="87474"/>
            <a:ext cx="8064896" cy="64807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2"/>
                </a:solidFill>
                <a:latin typeface="Arial 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  <a:ea typeface="+mn-ea"/>
                <a:cs typeface="+mn-cs"/>
              </a:rPr>
              <a:t>Replacing other fossil fuels: hydrogen</a:t>
            </a:r>
            <a:endParaRPr lang="en-GB" sz="2400" dirty="0">
              <a:solidFill>
                <a:schemeClr val="tx1"/>
              </a:solidFill>
              <a:ea typeface="+mn-ea"/>
              <a:cs typeface="+mn-cs"/>
            </a:endParaRP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A30AF449-13D5-4C7D-8AA6-9DF5865FA07C}"/>
              </a:ext>
            </a:extLst>
          </p:cNvPr>
          <p:cNvSpPr txBox="1">
            <a:spLocks/>
          </p:cNvSpPr>
          <p:nvPr/>
        </p:nvSpPr>
        <p:spPr bwMode="white">
          <a:xfrm>
            <a:off x="8640764" y="4913710"/>
            <a:ext cx="466725" cy="201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8FFDFC6D-AF09-4AB3-9430-1B5D2ED4ABB6}" type="slidenum">
              <a:rPr lang="en-GB" sz="800" smtClean="0"/>
              <a:pPr>
                <a:defRPr/>
              </a:pPr>
              <a:t>10</a:t>
            </a:fld>
            <a:endParaRPr lang="en-GB" sz="80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A21AFF-69BA-4E8A-A5D0-F818F7F659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19" y="795189"/>
            <a:ext cx="7647667" cy="4176464"/>
          </a:xfrm>
        </p:spPr>
        <p:txBody>
          <a:bodyPr>
            <a:normAutofit/>
          </a:bodyPr>
          <a:lstStyle/>
          <a:p>
            <a:r>
              <a:rPr lang="en-GB" sz="1800" b="0" i="0" u="none" strike="noStrike" baseline="0" dirty="0">
                <a:solidFill>
                  <a:srgbClr val="44546A"/>
                </a:solidFill>
                <a:latin typeface="CIDFont+F2"/>
              </a:rPr>
              <a:t>Hydrogen uses for currently operating NPP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7CB10F3-4456-44F8-89C5-06732C0AEE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4487" y="1396614"/>
            <a:ext cx="5915025" cy="324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05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C3C8715-DE39-4BEA-8BA9-DBD55648C11D}"/>
              </a:ext>
            </a:extLst>
          </p:cNvPr>
          <p:cNvSpPr txBox="1">
            <a:spLocks/>
          </p:cNvSpPr>
          <p:nvPr/>
        </p:nvSpPr>
        <p:spPr>
          <a:xfrm>
            <a:off x="251520" y="87474"/>
            <a:ext cx="8064896" cy="64807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2"/>
                </a:solidFill>
                <a:latin typeface="Arial 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  <a:ea typeface="+mn-ea"/>
                <a:cs typeface="+mn-cs"/>
              </a:rPr>
              <a:t>Replacing other fossil fuels: hydrogen</a:t>
            </a:r>
            <a:endParaRPr lang="en-GB" sz="2400" dirty="0">
              <a:solidFill>
                <a:schemeClr val="tx1"/>
              </a:solidFill>
              <a:ea typeface="+mn-ea"/>
              <a:cs typeface="+mn-cs"/>
            </a:endParaRP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A30AF449-13D5-4C7D-8AA6-9DF5865FA07C}"/>
              </a:ext>
            </a:extLst>
          </p:cNvPr>
          <p:cNvSpPr txBox="1">
            <a:spLocks/>
          </p:cNvSpPr>
          <p:nvPr/>
        </p:nvSpPr>
        <p:spPr bwMode="white">
          <a:xfrm>
            <a:off x="8640764" y="4913710"/>
            <a:ext cx="466725" cy="201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8FFDFC6D-AF09-4AB3-9430-1B5D2ED4ABB6}" type="slidenum">
              <a:rPr lang="en-GB" sz="800" smtClean="0"/>
              <a:pPr>
                <a:defRPr/>
              </a:pPr>
              <a:t>11</a:t>
            </a:fld>
            <a:endParaRPr lang="en-GB" sz="80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A21AFF-69BA-4E8A-A5D0-F818F7F659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789" y="677833"/>
            <a:ext cx="7647667" cy="4176464"/>
          </a:xfrm>
        </p:spPr>
        <p:txBody>
          <a:bodyPr>
            <a:normAutofit/>
          </a:bodyPr>
          <a:lstStyle/>
          <a:p>
            <a:pPr marL="600075" lvl="1">
              <a:spcBef>
                <a:spcPts val="0"/>
              </a:spcBef>
              <a:spcAft>
                <a:spcPts val="450"/>
              </a:spcAft>
            </a:pPr>
            <a:endParaRPr lang="en-GB" sz="400" dirty="0">
              <a:latin typeface="+mn-lt"/>
            </a:endParaRPr>
          </a:p>
          <a:p>
            <a:pPr marL="300038">
              <a:spcBef>
                <a:spcPts val="0"/>
              </a:spcBef>
              <a:spcAft>
                <a:spcPts val="450"/>
              </a:spcAft>
            </a:pPr>
            <a:r>
              <a:rPr lang="en-GB" sz="1400" b="1" dirty="0">
                <a:solidFill>
                  <a:schemeClr val="tx2"/>
                </a:solidFill>
                <a:latin typeface="+mn-lt"/>
              </a:rPr>
              <a:t>Observed project differences:</a:t>
            </a:r>
          </a:p>
          <a:p>
            <a:pPr marL="600075" lvl="1">
              <a:spcBef>
                <a:spcPts val="0"/>
              </a:spcBef>
              <a:spcAft>
                <a:spcPts val="450"/>
              </a:spcAft>
            </a:pPr>
            <a:r>
              <a:rPr lang="en-GB" sz="1300" dirty="0">
                <a:latin typeface="+mn-lt"/>
              </a:rPr>
              <a:t>In search for markets, each utility targets </a:t>
            </a:r>
            <a:r>
              <a:rPr lang="en-GB" sz="1300" dirty="0">
                <a:solidFill>
                  <a:schemeClr val="tx1"/>
                </a:solidFill>
                <a:latin typeface="+mn-lt"/>
              </a:rPr>
              <a:t>different demands.</a:t>
            </a:r>
          </a:p>
          <a:p>
            <a:pPr marL="600075" lvl="1">
              <a:spcBef>
                <a:spcPts val="0"/>
              </a:spcBef>
              <a:spcAft>
                <a:spcPts val="450"/>
              </a:spcAft>
            </a:pPr>
            <a:r>
              <a:rPr lang="en-GB" sz="1300" dirty="0">
                <a:latin typeface="+mn-lt"/>
              </a:rPr>
              <a:t>Different </a:t>
            </a:r>
            <a:r>
              <a:rPr lang="en-GB" sz="1300" dirty="0">
                <a:solidFill>
                  <a:schemeClr val="tx1"/>
                </a:solidFill>
                <a:latin typeface="+mn-lt"/>
              </a:rPr>
              <a:t>electrolyser technology </a:t>
            </a:r>
            <a:r>
              <a:rPr lang="en-GB" sz="1300" dirty="0">
                <a:latin typeface="+mn-lt"/>
              </a:rPr>
              <a:t>selected for each project, with no clearly defined superior technology to date. </a:t>
            </a:r>
          </a:p>
          <a:p>
            <a:pPr marL="600075" lvl="1">
              <a:spcBef>
                <a:spcPts val="0"/>
              </a:spcBef>
              <a:spcAft>
                <a:spcPts val="450"/>
              </a:spcAft>
            </a:pPr>
            <a:r>
              <a:rPr lang="en-GB" sz="1300" dirty="0" err="1">
                <a:latin typeface="+mn-lt"/>
              </a:rPr>
              <a:t>Electrolyzer</a:t>
            </a:r>
            <a:r>
              <a:rPr lang="en-GB" sz="1300" dirty="0">
                <a:latin typeface="+mn-lt"/>
              </a:rPr>
              <a:t> location:</a:t>
            </a:r>
          </a:p>
          <a:p>
            <a:pPr marL="1000125" lvl="2">
              <a:spcBef>
                <a:spcPts val="0"/>
              </a:spcBef>
              <a:spcAft>
                <a:spcPts val="450"/>
              </a:spcAft>
            </a:pPr>
            <a:r>
              <a:rPr lang="en-GB" sz="1200" dirty="0">
                <a:solidFill>
                  <a:schemeClr val="tx1"/>
                </a:solidFill>
                <a:latin typeface="+mn-lt"/>
              </a:rPr>
              <a:t>near NPPs </a:t>
            </a:r>
            <a:r>
              <a:rPr lang="en-GB" sz="1200" dirty="0">
                <a:latin typeface="+mn-lt"/>
              </a:rPr>
              <a:t>when hydrogen is used primarily in NPPs only as step towards commercial H</a:t>
            </a:r>
            <a:r>
              <a:rPr lang="en-GB" sz="1200" baseline="-25000" dirty="0">
                <a:latin typeface="+mn-lt"/>
              </a:rPr>
              <a:t>2</a:t>
            </a:r>
            <a:r>
              <a:rPr lang="en-GB" sz="1200" dirty="0">
                <a:latin typeface="+mn-lt"/>
              </a:rPr>
              <a:t> production, </a:t>
            </a:r>
          </a:p>
          <a:p>
            <a:pPr marL="1000125" lvl="2">
              <a:spcBef>
                <a:spcPts val="0"/>
              </a:spcBef>
              <a:spcAft>
                <a:spcPts val="450"/>
              </a:spcAft>
            </a:pPr>
            <a:r>
              <a:rPr lang="en-GB" sz="1200" dirty="0">
                <a:solidFill>
                  <a:schemeClr val="tx1"/>
                </a:solidFill>
                <a:latin typeface="+mn-lt"/>
              </a:rPr>
              <a:t>near hydrogen demand facilities </a:t>
            </a:r>
            <a:r>
              <a:rPr lang="en-GB" sz="1200" dirty="0">
                <a:latin typeface="+mn-lt"/>
              </a:rPr>
              <a:t>when hydrogen is used by a large demand facility such as thermal gas power plants or a steel production plant.</a:t>
            </a:r>
          </a:p>
          <a:p>
            <a:pPr marL="1000125" lvl="2">
              <a:spcBef>
                <a:spcPts val="0"/>
              </a:spcBef>
              <a:spcAft>
                <a:spcPts val="450"/>
              </a:spcAft>
            </a:pPr>
            <a:endParaRPr lang="en-GB" sz="1050" dirty="0">
              <a:latin typeface="+mn-lt"/>
            </a:endParaRPr>
          </a:p>
        </p:txBody>
      </p:sp>
      <p:pic>
        <p:nvPicPr>
          <p:cNvPr id="6" name="Picture 4" descr="Nuclear generator links up with hydrogen specialist | The Engineer The  Engineer">
            <a:extLst>
              <a:ext uri="{FF2B5EF4-FFF2-40B4-BE49-F238E27FC236}">
                <a16:creationId xmlns:a16="http://schemas.microsoft.com/office/drawing/2014/main" id="{1A752A15-13AE-4DDA-AB97-5966EF8DA0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520" y="3109570"/>
            <a:ext cx="3041480" cy="2033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33DC3BF5-7DB0-4102-BC2E-36828A2B6372}"/>
              </a:ext>
            </a:extLst>
          </p:cNvPr>
          <p:cNvSpPr txBox="1">
            <a:spLocks/>
          </p:cNvSpPr>
          <p:nvPr/>
        </p:nvSpPr>
        <p:spPr>
          <a:xfrm>
            <a:off x="293433" y="3356391"/>
            <a:ext cx="4762661" cy="4176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000000"/>
                </a:solidFill>
                <a:latin typeface="Arial 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000000"/>
                </a:solidFill>
                <a:latin typeface="Arial 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Arial 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000000"/>
                </a:solidFill>
                <a:latin typeface="Arial 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000000"/>
                </a:solidFill>
                <a:latin typeface="Arial 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0038">
              <a:spcBef>
                <a:spcPts val="0"/>
              </a:spcBef>
              <a:spcAft>
                <a:spcPts val="450"/>
              </a:spcAft>
            </a:pPr>
            <a:r>
              <a:rPr lang="en-GB" sz="1400" b="1" dirty="0">
                <a:solidFill>
                  <a:schemeClr val="tx2"/>
                </a:solidFill>
                <a:latin typeface="+mn-lt"/>
              </a:rPr>
              <a:t>But for all nuclear hydrogen projects:</a:t>
            </a:r>
          </a:p>
          <a:p>
            <a:pPr marL="600075" lvl="1">
              <a:spcBef>
                <a:spcPts val="0"/>
              </a:spcBef>
              <a:spcAft>
                <a:spcPts val="450"/>
              </a:spcAft>
            </a:pPr>
            <a:r>
              <a:rPr lang="en-GB" sz="1300" dirty="0">
                <a:solidFill>
                  <a:schemeClr val="tx1"/>
                </a:solidFill>
                <a:latin typeface="+mn-lt"/>
              </a:rPr>
              <a:t>Government support </a:t>
            </a:r>
            <a:r>
              <a:rPr lang="en-GB" sz="1300" dirty="0">
                <a:latin typeface="+mn-lt"/>
              </a:rPr>
              <a:t>such as government funding and inclusion in national hydrogen strategies has shown to be key to nuclear hydrogen project success. </a:t>
            </a:r>
          </a:p>
        </p:txBody>
      </p:sp>
    </p:spTree>
    <p:extLst>
      <p:ext uri="{BB962C8B-B14F-4D97-AF65-F5344CB8AC3E}">
        <p14:creationId xmlns:p14="http://schemas.microsoft.com/office/powerpoint/2010/main" val="1790723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7F35BC4-80B0-46B1-8AAA-FA8E4CD5D3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9592" y="1635646"/>
            <a:ext cx="4032446" cy="2017869"/>
          </a:xfrm>
        </p:spPr>
        <p:txBody>
          <a:bodyPr>
            <a:normAutofit/>
          </a:bodyPr>
          <a:lstStyle/>
          <a:p>
            <a:pPr algn="ctr"/>
            <a:r>
              <a:rPr lang="en-US"/>
              <a:t>Thank you for your attention!</a:t>
            </a:r>
            <a:br>
              <a:rPr lang="en-US"/>
            </a:b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373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C3C8715-DE39-4BEA-8BA9-DBD55648C11D}"/>
              </a:ext>
            </a:extLst>
          </p:cNvPr>
          <p:cNvSpPr txBox="1">
            <a:spLocks/>
          </p:cNvSpPr>
          <p:nvPr/>
        </p:nvSpPr>
        <p:spPr>
          <a:xfrm>
            <a:off x="251520" y="87474"/>
            <a:ext cx="8892480" cy="64807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2"/>
                </a:solidFill>
                <a:latin typeface="Arial 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  <a:ea typeface="+mn-ea"/>
                <a:cs typeface="+mn-cs"/>
              </a:rPr>
              <a:t>Nuclear Energy for a Net-Zero World: selected messages</a:t>
            </a:r>
            <a:endParaRPr lang="en-GB" sz="2400" dirty="0">
              <a:solidFill>
                <a:schemeClr val="tx1"/>
              </a:solidFill>
              <a:ea typeface="+mn-ea"/>
              <a:cs typeface="+mn-cs"/>
            </a:endParaRP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A30AF449-13D5-4C7D-8AA6-9DF5865FA07C}"/>
              </a:ext>
            </a:extLst>
          </p:cNvPr>
          <p:cNvSpPr txBox="1">
            <a:spLocks/>
          </p:cNvSpPr>
          <p:nvPr/>
        </p:nvSpPr>
        <p:spPr bwMode="white">
          <a:xfrm>
            <a:off x="8640764" y="4913710"/>
            <a:ext cx="466725" cy="201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8FFDFC6D-AF09-4AB3-9430-1B5D2ED4ABB6}" type="slidenum">
              <a:rPr lang="en-GB" sz="800" smtClean="0"/>
              <a:pPr>
                <a:defRPr/>
              </a:pPr>
              <a:t>2</a:t>
            </a:fld>
            <a:endParaRPr lang="en-GB" sz="80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A21AFF-69BA-4E8A-A5D0-F818F7F659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843558"/>
            <a:ext cx="5280984" cy="4176464"/>
          </a:xfrm>
        </p:spPr>
        <p:txBody>
          <a:bodyPr>
            <a:normAutofit fontScale="70000" lnSpcReduction="20000"/>
          </a:bodyPr>
          <a:lstStyle/>
          <a:p>
            <a:pPr lvl="1"/>
            <a:r>
              <a:rPr lang="en-US" sz="3200" dirty="0"/>
              <a:t>Nuclear power plants are well suited to </a:t>
            </a:r>
            <a:r>
              <a:rPr lang="en-US" sz="3200" b="1" dirty="0"/>
              <a:t>replace coal-fired power plants </a:t>
            </a:r>
            <a:r>
              <a:rPr lang="en-US" sz="3200" dirty="0"/>
              <a:t>for low emissions electricity generation.</a:t>
            </a:r>
            <a:endParaRPr lang="en-GB" sz="3200" dirty="0"/>
          </a:p>
          <a:p>
            <a:pPr lvl="1"/>
            <a:r>
              <a:rPr lang="en-US" sz="3200" dirty="0"/>
              <a:t>Nuclear power can also </a:t>
            </a:r>
            <a:r>
              <a:rPr lang="en-US" sz="3200" b="1" dirty="0"/>
              <a:t>substitute coal fired boilers</a:t>
            </a:r>
            <a:r>
              <a:rPr lang="en-US" sz="3200" dirty="0"/>
              <a:t> for district heating and industry.</a:t>
            </a:r>
          </a:p>
          <a:p>
            <a:pPr lvl="1"/>
            <a:r>
              <a:rPr lang="en-US" sz="3200" dirty="0"/>
              <a:t>Nuclear energy can provide low carbon </a:t>
            </a:r>
            <a:r>
              <a:rPr lang="en-US" sz="3200" b="1" dirty="0"/>
              <a:t>hydrogen</a:t>
            </a:r>
            <a:r>
              <a:rPr lang="en-US" sz="3200" dirty="0"/>
              <a:t> for hard-to-abate sectors via both established and emerging production processes.</a:t>
            </a:r>
            <a:endParaRPr lang="en-GB" sz="3200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BC02E5-4D85-4381-A30F-1B2E5BB974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905" y="852187"/>
            <a:ext cx="2891859" cy="407015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DD1EC9A-B9CD-4F35-BCB2-606D3DD8B63F}"/>
              </a:ext>
            </a:extLst>
          </p:cNvPr>
          <p:cNvSpPr txBox="1"/>
          <p:nvPr/>
        </p:nvSpPr>
        <p:spPr>
          <a:xfrm>
            <a:off x="7799294" y="4880133"/>
            <a:ext cx="9621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IAEA, 2021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929742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C3C8715-DE39-4BEA-8BA9-DBD55648C11D}"/>
              </a:ext>
            </a:extLst>
          </p:cNvPr>
          <p:cNvSpPr txBox="1">
            <a:spLocks/>
          </p:cNvSpPr>
          <p:nvPr/>
        </p:nvSpPr>
        <p:spPr>
          <a:xfrm>
            <a:off x="251520" y="87474"/>
            <a:ext cx="8064896" cy="64807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2"/>
                </a:solidFill>
                <a:latin typeface="Arial 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  <a:ea typeface="+mn-ea"/>
                <a:cs typeface="+mn-cs"/>
              </a:rPr>
              <a:t>Presentation outline</a:t>
            </a:r>
            <a:endParaRPr lang="en-GB" sz="2400" dirty="0">
              <a:solidFill>
                <a:schemeClr val="tx1"/>
              </a:solidFill>
              <a:ea typeface="+mn-ea"/>
              <a:cs typeface="+mn-cs"/>
            </a:endParaRP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A30AF449-13D5-4C7D-8AA6-9DF5865FA07C}"/>
              </a:ext>
            </a:extLst>
          </p:cNvPr>
          <p:cNvSpPr txBox="1">
            <a:spLocks/>
          </p:cNvSpPr>
          <p:nvPr/>
        </p:nvSpPr>
        <p:spPr bwMode="white">
          <a:xfrm>
            <a:off x="8640764" y="4913710"/>
            <a:ext cx="466725" cy="201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8FFDFC6D-AF09-4AB3-9430-1B5D2ED4ABB6}" type="slidenum">
              <a:rPr lang="en-GB" sz="800" smtClean="0"/>
              <a:pPr>
                <a:defRPr/>
              </a:pPr>
              <a:t>3</a:t>
            </a:fld>
            <a:endParaRPr lang="en-GB" sz="80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A21AFF-69BA-4E8A-A5D0-F818F7F659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843558"/>
            <a:ext cx="6511128" cy="4176464"/>
          </a:xfrm>
        </p:spPr>
        <p:txBody>
          <a:bodyPr>
            <a:normAutofit/>
          </a:bodyPr>
          <a:lstStyle/>
          <a:p>
            <a:r>
              <a:rPr lang="en-US" dirty="0"/>
              <a:t>Energy consumption </a:t>
            </a:r>
          </a:p>
          <a:p>
            <a:r>
              <a:rPr lang="en-US" dirty="0"/>
              <a:t>Replacement potential</a:t>
            </a:r>
          </a:p>
          <a:p>
            <a:r>
              <a:rPr lang="en-US" dirty="0"/>
              <a:t>Moving away from coal</a:t>
            </a:r>
          </a:p>
          <a:p>
            <a:r>
              <a:rPr lang="en-US" dirty="0"/>
              <a:t>Replacing fossil fuels: hydrogen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8363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C3C8715-DE39-4BEA-8BA9-DBD55648C11D}"/>
              </a:ext>
            </a:extLst>
          </p:cNvPr>
          <p:cNvSpPr txBox="1">
            <a:spLocks/>
          </p:cNvSpPr>
          <p:nvPr/>
        </p:nvSpPr>
        <p:spPr>
          <a:xfrm>
            <a:off x="251520" y="87474"/>
            <a:ext cx="8064896" cy="64807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2"/>
                </a:solidFill>
                <a:latin typeface="Arial 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  <a:ea typeface="+mn-ea"/>
                <a:cs typeface="+mn-cs"/>
              </a:rPr>
              <a:t>Energy consumption by fuel and by sector</a:t>
            </a:r>
            <a:endParaRPr lang="en-GB" sz="2400" dirty="0">
              <a:solidFill>
                <a:schemeClr val="tx1"/>
              </a:solidFill>
              <a:ea typeface="+mn-ea"/>
              <a:cs typeface="+mn-cs"/>
            </a:endParaRP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A30AF449-13D5-4C7D-8AA6-9DF5865FA07C}"/>
              </a:ext>
            </a:extLst>
          </p:cNvPr>
          <p:cNvSpPr txBox="1">
            <a:spLocks/>
          </p:cNvSpPr>
          <p:nvPr/>
        </p:nvSpPr>
        <p:spPr bwMode="white">
          <a:xfrm>
            <a:off x="8640764" y="4913710"/>
            <a:ext cx="466725" cy="201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8FFDFC6D-AF09-4AB3-9430-1B5D2ED4ABB6}" type="slidenum">
              <a:rPr lang="en-GB" sz="800" smtClean="0"/>
              <a:pPr>
                <a:defRPr/>
              </a:pPr>
              <a:t>4</a:t>
            </a:fld>
            <a:endParaRPr lang="en-GB" sz="80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A21AFF-69BA-4E8A-A5D0-F818F7F659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843558"/>
            <a:ext cx="6916986" cy="4176464"/>
          </a:xfrm>
        </p:spPr>
        <p:txBody>
          <a:bodyPr>
            <a:normAutofit/>
          </a:bodyPr>
          <a:lstStyle/>
          <a:p>
            <a:pPr lvl="1"/>
            <a:endParaRPr lang="en-GB" sz="1800" dirty="0"/>
          </a:p>
        </p:txBody>
      </p:sp>
      <p:sp>
        <p:nvSpPr>
          <p:cNvPr id="10" name="Left Brace 9">
            <a:extLst>
              <a:ext uri="{FF2B5EF4-FFF2-40B4-BE49-F238E27FC236}">
                <a16:creationId xmlns:a16="http://schemas.microsoft.com/office/drawing/2014/main" id="{004B0338-2CAC-42F0-BF61-408C6C5E66C4}"/>
              </a:ext>
            </a:extLst>
          </p:cNvPr>
          <p:cNvSpPr/>
          <p:nvPr/>
        </p:nvSpPr>
        <p:spPr>
          <a:xfrm>
            <a:off x="7130120" y="2377446"/>
            <a:ext cx="160551" cy="222606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ABD7CF6-14CA-433E-A68C-CDB5B1C78BE1}"/>
              </a:ext>
            </a:extLst>
          </p:cNvPr>
          <p:cNvSpPr txBox="1"/>
          <p:nvPr/>
        </p:nvSpPr>
        <p:spPr>
          <a:xfrm>
            <a:off x="6320408" y="3269384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energy</a:t>
            </a: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F8A7A31-6A62-4C55-A664-BA84FE261C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697" y="1255804"/>
            <a:ext cx="5606490" cy="348734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CDCB427-A293-4DA3-B0AD-6EEC8E32D8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0003" y="1052194"/>
            <a:ext cx="1695450" cy="36576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D715052-E20E-4E09-8BC5-C3913FFDC1DF}"/>
              </a:ext>
            </a:extLst>
          </p:cNvPr>
          <p:cNvSpPr txBox="1"/>
          <p:nvPr/>
        </p:nvSpPr>
        <p:spPr>
          <a:xfrm>
            <a:off x="5018324" y="4712656"/>
            <a:ext cx="10193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www.iea.org</a:t>
            </a:r>
            <a:endParaRPr lang="en-GB" sz="12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D494889-B4AB-4991-80F0-C6FF6A682F34}"/>
              </a:ext>
            </a:extLst>
          </p:cNvPr>
          <p:cNvSpPr txBox="1"/>
          <p:nvPr/>
        </p:nvSpPr>
        <p:spPr>
          <a:xfrm>
            <a:off x="7187170" y="4603512"/>
            <a:ext cx="1968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IAEA Climate Change and Nuclear Power 2020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356295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C3C8715-DE39-4BEA-8BA9-DBD55648C11D}"/>
              </a:ext>
            </a:extLst>
          </p:cNvPr>
          <p:cNvSpPr txBox="1">
            <a:spLocks/>
          </p:cNvSpPr>
          <p:nvPr/>
        </p:nvSpPr>
        <p:spPr>
          <a:xfrm>
            <a:off x="251520" y="87474"/>
            <a:ext cx="8064896" cy="64807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2"/>
                </a:solidFill>
                <a:latin typeface="Arial 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  <a:ea typeface="+mn-ea"/>
                <a:cs typeface="+mn-cs"/>
              </a:rPr>
              <a:t>Replacement potential in ‘nuclear’ countries</a:t>
            </a:r>
            <a:endParaRPr lang="en-GB" sz="2400" dirty="0">
              <a:solidFill>
                <a:schemeClr val="tx1"/>
              </a:solidFill>
              <a:ea typeface="+mn-ea"/>
              <a:cs typeface="+mn-cs"/>
            </a:endParaRP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A30AF449-13D5-4C7D-8AA6-9DF5865FA07C}"/>
              </a:ext>
            </a:extLst>
          </p:cNvPr>
          <p:cNvSpPr txBox="1">
            <a:spLocks/>
          </p:cNvSpPr>
          <p:nvPr/>
        </p:nvSpPr>
        <p:spPr bwMode="white">
          <a:xfrm>
            <a:off x="8640764" y="4913710"/>
            <a:ext cx="466725" cy="201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8FFDFC6D-AF09-4AB3-9430-1B5D2ED4ABB6}" type="slidenum">
              <a:rPr lang="en-GB" sz="800" smtClean="0"/>
              <a:pPr>
                <a:defRPr/>
              </a:pPr>
              <a:t>5</a:t>
            </a:fld>
            <a:endParaRPr lang="en-GB" sz="80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A21AFF-69BA-4E8A-A5D0-F818F7F659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19" y="843558"/>
            <a:ext cx="7647667" cy="4176464"/>
          </a:xfrm>
        </p:spPr>
        <p:txBody>
          <a:bodyPr>
            <a:normAutofit/>
          </a:bodyPr>
          <a:lstStyle/>
          <a:p>
            <a:r>
              <a:rPr lang="en-GB" sz="1800" b="0" i="1" u="none" strike="noStrike" baseline="0" dirty="0">
                <a:solidFill>
                  <a:srgbClr val="000000"/>
                </a:solidFill>
                <a:latin typeface="HelveticaNeueLT W1G 55 Roman"/>
              </a:rPr>
              <a:t>Electricity generation mix (2018) in countries with or planning nuclear power programmes 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1D421FC-A732-4852-ADA8-D17C7676CC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6252" y="1526388"/>
            <a:ext cx="6248168" cy="361711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2DC04E3-A721-4F5D-AB60-FBA6C74AE7FF}"/>
              </a:ext>
            </a:extLst>
          </p:cNvPr>
          <p:cNvSpPr txBox="1"/>
          <p:nvPr/>
        </p:nvSpPr>
        <p:spPr>
          <a:xfrm>
            <a:off x="616346" y="4435429"/>
            <a:ext cx="2274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0" i="0" u="none" strike="noStrike" baseline="0" dirty="0">
                <a:solidFill>
                  <a:srgbClr val="000000"/>
                </a:solidFill>
              </a:rPr>
              <a:t>Based on data from IEA, World Energy Statistics and Balances, Paris, 2021.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392436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C3C8715-DE39-4BEA-8BA9-DBD55648C11D}"/>
              </a:ext>
            </a:extLst>
          </p:cNvPr>
          <p:cNvSpPr txBox="1">
            <a:spLocks/>
          </p:cNvSpPr>
          <p:nvPr/>
        </p:nvSpPr>
        <p:spPr>
          <a:xfrm>
            <a:off x="251520" y="87474"/>
            <a:ext cx="8064896" cy="64807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2"/>
                </a:solidFill>
                <a:latin typeface="Arial 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  <a:ea typeface="+mn-ea"/>
                <a:cs typeface="+mn-cs"/>
              </a:rPr>
              <a:t>Moving away from coal: country case</a:t>
            </a:r>
            <a:endParaRPr lang="en-GB" sz="2400" dirty="0">
              <a:solidFill>
                <a:schemeClr val="tx1"/>
              </a:solidFill>
              <a:ea typeface="+mn-ea"/>
              <a:cs typeface="+mn-cs"/>
            </a:endParaRP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A30AF449-13D5-4C7D-8AA6-9DF5865FA07C}"/>
              </a:ext>
            </a:extLst>
          </p:cNvPr>
          <p:cNvSpPr txBox="1">
            <a:spLocks/>
          </p:cNvSpPr>
          <p:nvPr/>
        </p:nvSpPr>
        <p:spPr bwMode="white">
          <a:xfrm>
            <a:off x="8640764" y="4913710"/>
            <a:ext cx="466725" cy="201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8FFDFC6D-AF09-4AB3-9430-1B5D2ED4ABB6}" type="slidenum">
              <a:rPr lang="en-GB" sz="800" smtClean="0"/>
              <a:pPr>
                <a:defRPr/>
              </a:pPr>
              <a:t>6</a:t>
            </a:fld>
            <a:endParaRPr lang="en-GB" sz="80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A21AFF-69BA-4E8A-A5D0-F818F7F659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19" y="843558"/>
            <a:ext cx="8530633" cy="4176464"/>
          </a:xfrm>
        </p:spPr>
        <p:txBody>
          <a:bodyPr>
            <a:normAutofit/>
          </a:bodyPr>
          <a:lstStyle/>
          <a:p>
            <a:r>
              <a:rPr lang="en-GB" sz="1800" b="0" i="0" u="none" strike="noStrike" baseline="0" dirty="0" err="1">
                <a:solidFill>
                  <a:srgbClr val="000000"/>
                </a:solidFill>
                <a:latin typeface="HelveticaNeueLT W1G 55 Roman"/>
              </a:rPr>
              <a:t>Temelín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HelveticaNeueLT W1G 55 Roman"/>
              </a:rPr>
              <a:t> Nuclear Power Plant, Czech Republic: </a:t>
            </a:r>
          </a:p>
          <a:p>
            <a:pPr lvl="1"/>
            <a:r>
              <a:rPr lang="en-GB" sz="1800" b="0" i="0" u="none" strike="noStrike" baseline="0" dirty="0">
                <a:solidFill>
                  <a:srgbClr val="000000"/>
                </a:solidFill>
                <a:latin typeface="HelveticaNeueLT W1G 55 Roman"/>
              </a:rPr>
              <a:t>Existing heat distribution system extended to town of </a:t>
            </a:r>
            <a:r>
              <a:rPr lang="en-GB" sz="1800" b="0" i="0" u="none" strike="noStrike" baseline="0" dirty="0" err="1">
                <a:solidFill>
                  <a:srgbClr val="000000"/>
                </a:solidFill>
                <a:latin typeface="HelveticaNeueLT W1G 55 Roman"/>
              </a:rPr>
              <a:t>Tyn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HelveticaNeueLT W1G 55 Roman"/>
              </a:rPr>
              <a:t> </a:t>
            </a:r>
            <a:r>
              <a:rPr lang="en-GB" sz="1800" b="0" i="0" u="none" strike="noStrike" baseline="0" dirty="0" err="1">
                <a:solidFill>
                  <a:srgbClr val="000000"/>
                </a:solidFill>
                <a:latin typeface="HelveticaNeueLT W1G 55 Roman"/>
              </a:rPr>
              <a:t>nad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HelveticaNeueLT W1G 55 Roman"/>
              </a:rPr>
              <a:t> </a:t>
            </a:r>
            <a:r>
              <a:rPr lang="en-GB" sz="1800" b="0" i="0" u="none" strike="noStrike" baseline="0" dirty="0" err="1">
                <a:solidFill>
                  <a:srgbClr val="000000"/>
                </a:solidFill>
                <a:latin typeface="HelveticaNeueLT W1G 55 Roman"/>
              </a:rPr>
              <a:t>Vltavou</a:t>
            </a:r>
            <a:r>
              <a:rPr lang="en-GB" sz="1800" dirty="0">
                <a:latin typeface="HelveticaNeueLT W1G 55 Roman"/>
              </a:rPr>
              <a:t>: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HelveticaNeueLT W1G 55 Roman"/>
              </a:rPr>
              <a:t>  helped to eliminate 22 medium sized coal fired heating plants and 3 large boiler facilities </a:t>
            </a:r>
            <a:endParaRPr lang="en-GB" sz="1800" dirty="0">
              <a:latin typeface="HelveticaNeueLT W1G 55 Roman"/>
            </a:endParaRPr>
          </a:p>
        </p:txBody>
      </p:sp>
      <p:pic>
        <p:nvPicPr>
          <p:cNvPr id="2050" name="Picture 2" descr="Surplus heat for České Budějovice in the Czech Republic">
            <a:extLst>
              <a:ext uri="{FF2B5EF4-FFF2-40B4-BE49-F238E27FC236}">
                <a16:creationId xmlns:a16="http://schemas.microsoft.com/office/drawing/2014/main" id="{EDFD9665-61CB-4029-ADAA-9102C286B3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7830" y="1906644"/>
            <a:ext cx="5178970" cy="3236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E4B2ABFE-2AAC-4DC0-8103-1B81BC2F2120}"/>
              </a:ext>
            </a:extLst>
          </p:cNvPr>
          <p:cNvSpPr txBox="1">
            <a:spLocks/>
          </p:cNvSpPr>
          <p:nvPr/>
        </p:nvSpPr>
        <p:spPr>
          <a:xfrm>
            <a:off x="251520" y="2071417"/>
            <a:ext cx="3014894" cy="4176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000000"/>
                </a:solidFill>
                <a:latin typeface="Arial 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000000"/>
                </a:solidFill>
                <a:latin typeface="Arial 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Arial 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000000"/>
                </a:solidFill>
                <a:latin typeface="Arial 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000000"/>
                </a:solidFill>
                <a:latin typeface="Arial 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GB" sz="1800" dirty="0">
                <a:latin typeface="HelveticaNeueLT W1G 55 Roman"/>
              </a:rPr>
              <a:t>Extension to town of  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HelveticaNeueLT W1G 55 Roman"/>
              </a:rPr>
              <a:t>Ceske Budejovice (Budweis): </a:t>
            </a:r>
          </a:p>
          <a:p>
            <a:pPr lvl="2"/>
            <a:r>
              <a:rPr lang="en-GB" sz="1400" dirty="0">
                <a:latin typeface="HelveticaNeueLT W1G 55 Roman"/>
              </a:rPr>
              <a:t>will supply heat to 30,000 inhabitants </a:t>
            </a:r>
          </a:p>
          <a:p>
            <a:pPr lvl="2"/>
            <a:r>
              <a:rPr lang="en-GB" sz="1400" dirty="0">
                <a:latin typeface="HelveticaNeueLT W1G 55 Roman"/>
              </a:rPr>
              <a:t>contribute about 1/3 of the city’s total heat supply, </a:t>
            </a:r>
          </a:p>
          <a:p>
            <a:pPr lvl="2"/>
            <a:r>
              <a:rPr lang="en-GB" sz="1400" dirty="0">
                <a:latin typeface="HelveticaNeueLT W1G 55 Roman"/>
              </a:rPr>
              <a:t>saving about 80 kt CO2 each year for at least 30 years.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533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C3C8715-DE39-4BEA-8BA9-DBD55648C11D}"/>
              </a:ext>
            </a:extLst>
          </p:cNvPr>
          <p:cNvSpPr txBox="1">
            <a:spLocks/>
          </p:cNvSpPr>
          <p:nvPr/>
        </p:nvSpPr>
        <p:spPr>
          <a:xfrm>
            <a:off x="251520" y="87474"/>
            <a:ext cx="8064896" cy="64807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2"/>
                </a:solidFill>
                <a:latin typeface="Arial 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  <a:ea typeface="+mn-ea"/>
                <a:cs typeface="+mn-cs"/>
              </a:rPr>
              <a:t>Moving away from coal: nuclear options</a:t>
            </a:r>
            <a:endParaRPr lang="en-GB" sz="2400" dirty="0">
              <a:solidFill>
                <a:schemeClr val="tx1"/>
              </a:solidFill>
              <a:ea typeface="+mn-ea"/>
              <a:cs typeface="+mn-cs"/>
            </a:endParaRP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A30AF449-13D5-4C7D-8AA6-9DF5865FA07C}"/>
              </a:ext>
            </a:extLst>
          </p:cNvPr>
          <p:cNvSpPr txBox="1">
            <a:spLocks/>
          </p:cNvSpPr>
          <p:nvPr/>
        </p:nvSpPr>
        <p:spPr bwMode="white">
          <a:xfrm>
            <a:off x="8640764" y="4913710"/>
            <a:ext cx="466725" cy="201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8FFDFC6D-AF09-4AB3-9430-1B5D2ED4ABB6}" type="slidenum">
              <a:rPr lang="en-GB" sz="800" smtClean="0"/>
              <a:pPr>
                <a:defRPr/>
              </a:pPr>
              <a:t>7</a:t>
            </a:fld>
            <a:endParaRPr lang="en-GB" sz="80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A21AFF-69BA-4E8A-A5D0-F818F7F659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19" y="843558"/>
            <a:ext cx="7647667" cy="4176464"/>
          </a:xfrm>
        </p:spPr>
        <p:txBody>
          <a:bodyPr>
            <a:normAutofit/>
          </a:bodyPr>
          <a:lstStyle/>
          <a:p>
            <a:r>
              <a:rPr lang="en-GB" sz="1800" b="0" i="1" u="none" strike="noStrike" baseline="0" dirty="0">
                <a:solidFill>
                  <a:srgbClr val="000000"/>
                </a:solidFill>
                <a:latin typeface="HelveticaNeueLT W1G 55 Roman"/>
              </a:rPr>
              <a:t>Categories of nuclear technologies for replacing coal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DB0F067-3946-4C9C-BE9F-2B5C201952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048" y="1402090"/>
            <a:ext cx="6137839" cy="344305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4B49D37-5BC6-401F-88D2-8955AEA992EC}"/>
              </a:ext>
            </a:extLst>
          </p:cNvPr>
          <p:cNvSpPr txBox="1"/>
          <p:nvPr/>
        </p:nvSpPr>
        <p:spPr>
          <a:xfrm>
            <a:off x="7356297" y="2794571"/>
            <a:ext cx="1582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SMR = Small Modular Reactor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333940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C3C8715-DE39-4BEA-8BA9-DBD55648C11D}"/>
              </a:ext>
            </a:extLst>
          </p:cNvPr>
          <p:cNvSpPr txBox="1">
            <a:spLocks/>
          </p:cNvSpPr>
          <p:nvPr/>
        </p:nvSpPr>
        <p:spPr>
          <a:xfrm>
            <a:off x="251520" y="87474"/>
            <a:ext cx="8064896" cy="64807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2"/>
                </a:solidFill>
                <a:latin typeface="Arial 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  <a:ea typeface="+mn-ea"/>
                <a:cs typeface="+mn-cs"/>
              </a:rPr>
              <a:t>Replacing fossil fuels: hydrogen</a:t>
            </a:r>
            <a:endParaRPr lang="en-GB" sz="2400" dirty="0">
              <a:solidFill>
                <a:schemeClr val="tx1"/>
              </a:solidFill>
              <a:ea typeface="+mn-ea"/>
              <a:cs typeface="+mn-cs"/>
            </a:endParaRP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A30AF449-13D5-4C7D-8AA6-9DF5865FA07C}"/>
              </a:ext>
            </a:extLst>
          </p:cNvPr>
          <p:cNvSpPr txBox="1">
            <a:spLocks/>
          </p:cNvSpPr>
          <p:nvPr/>
        </p:nvSpPr>
        <p:spPr bwMode="white">
          <a:xfrm>
            <a:off x="8640764" y="4913710"/>
            <a:ext cx="466725" cy="201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8FFDFC6D-AF09-4AB3-9430-1B5D2ED4ABB6}" type="slidenum">
              <a:rPr lang="en-GB" sz="800" smtClean="0"/>
              <a:pPr>
                <a:defRPr/>
              </a:pPr>
              <a:t>8</a:t>
            </a:fld>
            <a:endParaRPr lang="en-GB" sz="80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A21AFF-69BA-4E8A-A5D0-F818F7F659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19" y="795189"/>
            <a:ext cx="7647667" cy="4176464"/>
          </a:xfrm>
        </p:spPr>
        <p:txBody>
          <a:bodyPr>
            <a:normAutofit/>
          </a:bodyPr>
          <a:lstStyle/>
          <a:p>
            <a:r>
              <a:rPr lang="en-GB" sz="1800" b="0" i="1" u="none" strike="noStrike" baseline="0" dirty="0">
                <a:solidFill>
                  <a:srgbClr val="000000"/>
                </a:solidFill>
                <a:latin typeface="HelveticaNeueLT W1G 55 Roman"/>
              </a:rPr>
              <a:t>Potential uses of hydrogen in a low carbon economy 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5540CC4-E960-4DB8-84D0-E6E8733FA3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874" y="1425556"/>
            <a:ext cx="6899564" cy="310955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765962A-0C07-46BD-9A2D-D6DC2D1EC2DF}"/>
              </a:ext>
            </a:extLst>
          </p:cNvPr>
          <p:cNvSpPr txBox="1"/>
          <p:nvPr/>
        </p:nvSpPr>
        <p:spPr>
          <a:xfrm>
            <a:off x="6107439" y="4505635"/>
            <a:ext cx="2380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0" i="0" u="none" strike="noStrike" baseline="0" dirty="0">
                <a:solidFill>
                  <a:srgbClr val="000000"/>
                </a:solidFill>
              </a:rPr>
              <a:t>Energy Transitions Commission, Making the Hydrogen Economy Possible, London, 2021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661850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C3C8715-DE39-4BEA-8BA9-DBD55648C11D}"/>
              </a:ext>
            </a:extLst>
          </p:cNvPr>
          <p:cNvSpPr txBox="1">
            <a:spLocks/>
          </p:cNvSpPr>
          <p:nvPr/>
        </p:nvSpPr>
        <p:spPr>
          <a:xfrm>
            <a:off x="251520" y="87474"/>
            <a:ext cx="8064896" cy="64807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2"/>
                </a:solidFill>
                <a:latin typeface="Arial 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  <a:ea typeface="+mn-ea"/>
                <a:cs typeface="+mn-cs"/>
              </a:rPr>
              <a:t>Replacing other fossil fuels: hydrogen</a:t>
            </a:r>
            <a:endParaRPr lang="en-GB" sz="2400" dirty="0">
              <a:solidFill>
                <a:schemeClr val="tx1"/>
              </a:solidFill>
              <a:ea typeface="+mn-ea"/>
              <a:cs typeface="+mn-cs"/>
            </a:endParaRP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A30AF449-13D5-4C7D-8AA6-9DF5865FA07C}"/>
              </a:ext>
            </a:extLst>
          </p:cNvPr>
          <p:cNvSpPr txBox="1">
            <a:spLocks/>
          </p:cNvSpPr>
          <p:nvPr/>
        </p:nvSpPr>
        <p:spPr bwMode="white">
          <a:xfrm>
            <a:off x="8640764" y="4913710"/>
            <a:ext cx="466725" cy="201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8FFDFC6D-AF09-4AB3-9430-1B5D2ED4ABB6}" type="slidenum">
              <a:rPr lang="en-GB" sz="800" smtClean="0"/>
              <a:pPr>
                <a:defRPr/>
              </a:pPr>
              <a:t>9</a:t>
            </a:fld>
            <a:endParaRPr lang="en-GB" sz="80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A21AFF-69BA-4E8A-A5D0-F818F7F659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19" y="1902147"/>
            <a:ext cx="7647667" cy="3069505"/>
          </a:xfrm>
        </p:spPr>
        <p:txBody>
          <a:bodyPr>
            <a:normAutofit/>
          </a:bodyPr>
          <a:lstStyle/>
          <a:p>
            <a:r>
              <a:rPr lang="en-GB" sz="1800" b="0" i="0" u="none" strike="noStrike" baseline="0" dirty="0">
                <a:solidFill>
                  <a:srgbClr val="44546A"/>
                </a:solidFill>
                <a:latin typeface="CIDFont+F2"/>
              </a:rPr>
              <a:t>Hydrogen production using existing NPPs 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C020BD2-0CAE-45FE-90A1-11C8706EC9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60127"/>
            <a:ext cx="9144000" cy="255358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D2DCFA3-CF97-4616-8DD8-43A02ABA38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5274" y="107845"/>
            <a:ext cx="1614921" cy="225228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1F10139-EEDF-43F0-8A10-FE6731D9ADA9}"/>
              </a:ext>
            </a:extLst>
          </p:cNvPr>
          <p:cNvSpPr txBox="1"/>
          <p:nvPr/>
        </p:nvSpPr>
        <p:spPr>
          <a:xfrm>
            <a:off x="4394657" y="4711849"/>
            <a:ext cx="43446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072F5F"/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IAEA, Building the Business Case for Hydrogen Production with Operating Nuclear Power Plants, to be published, 2022</a:t>
            </a:r>
            <a:endParaRPr lang="en-GB" sz="12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7313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1_IAEA_Logo_&amp;_Slogan_wide">
  <a:themeElements>
    <a:clrScheme name="Custom 2">
      <a:dk1>
        <a:srgbClr val="003399"/>
      </a:dk1>
      <a:lt1>
        <a:sysClr val="window" lastClr="FFFFFF"/>
      </a:lt1>
      <a:dk2>
        <a:srgbClr val="3366CC"/>
      </a:dk2>
      <a:lt2>
        <a:srgbClr val="DBDBDD"/>
      </a:lt2>
      <a:accent1>
        <a:srgbClr val="6699CC"/>
      </a:accent1>
      <a:accent2>
        <a:srgbClr val="FF9900"/>
      </a:accent2>
      <a:accent3>
        <a:srgbClr val="99CC00"/>
      </a:accent3>
      <a:accent4>
        <a:srgbClr val="8681B8"/>
      </a:accent4>
      <a:accent5>
        <a:srgbClr val="32A14C"/>
      </a:accent5>
      <a:accent6>
        <a:srgbClr val="99CCFF"/>
      </a:accent6>
      <a:hlink>
        <a:srgbClr val="6699CC"/>
      </a:hlink>
      <a:folHlink>
        <a:srgbClr val="8681B8"/>
      </a:folHlink>
    </a:clrScheme>
    <a:fontScheme name="procureme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AEA_Presentation_wide_templ_2.pptx" id="{26840F5B-48F0-491A-B6A4-FE28040B37BB}" vid="{E7FD59DE-BDB7-4D29-AE44-6224962244C6}"/>
    </a:ext>
  </a:extLst>
</a:theme>
</file>

<file path=ppt/theme/theme2.xml><?xml version="1.0" encoding="utf-8"?>
<a:theme xmlns:a="http://schemas.openxmlformats.org/drawingml/2006/main" name="1_IAEA_Logo_&amp;_Slogan_wide">
  <a:themeElements>
    <a:clrScheme name="Custom 2">
      <a:dk1>
        <a:srgbClr val="003399"/>
      </a:dk1>
      <a:lt1>
        <a:sysClr val="window" lastClr="FFFFFF"/>
      </a:lt1>
      <a:dk2>
        <a:srgbClr val="3366CC"/>
      </a:dk2>
      <a:lt2>
        <a:srgbClr val="DBDBDD"/>
      </a:lt2>
      <a:accent1>
        <a:srgbClr val="6699CC"/>
      </a:accent1>
      <a:accent2>
        <a:srgbClr val="FF9900"/>
      </a:accent2>
      <a:accent3>
        <a:srgbClr val="99CC00"/>
      </a:accent3>
      <a:accent4>
        <a:srgbClr val="8681B8"/>
      </a:accent4>
      <a:accent5>
        <a:srgbClr val="32A14C"/>
      </a:accent5>
      <a:accent6>
        <a:srgbClr val="99CCFF"/>
      </a:accent6>
      <a:hlink>
        <a:srgbClr val="6699CC"/>
      </a:hlink>
      <a:folHlink>
        <a:srgbClr val="8681B8"/>
      </a:folHlink>
    </a:clrScheme>
    <a:fontScheme name="procureme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AEA_Presentation_wide_templ_2.pptx" id="{26840F5B-48F0-491A-B6A4-FE28040B37BB}" vid="{E7FD59DE-BDB7-4D29-AE44-6224962244C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0CB0F55A95DD41A415B78010FE2892" ma:contentTypeVersion="13" ma:contentTypeDescription="Create a new document." ma:contentTypeScope="" ma:versionID="5258b957675ac536e45db76cc642e2b8">
  <xsd:schema xmlns:xsd="http://www.w3.org/2001/XMLSchema" xmlns:xs="http://www.w3.org/2001/XMLSchema" xmlns:p="http://schemas.microsoft.com/office/2006/metadata/properties" xmlns:ns3="a6c5724a-55fd-4934-a902-a1d17984d58b" xmlns:ns4="eb31f274-05ab-4a5b-aa47-267e4432a719" targetNamespace="http://schemas.microsoft.com/office/2006/metadata/properties" ma:root="true" ma:fieldsID="e17368d6b6d5a07570cd849b0e5900ab" ns3:_="" ns4:_="">
    <xsd:import namespace="a6c5724a-55fd-4934-a902-a1d17984d58b"/>
    <xsd:import namespace="eb31f274-05ab-4a5b-aa47-267e4432a71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c5724a-55fd-4934-a902-a1d17984d58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31f274-05ab-4a5b-aa47-267e4432a719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92FCE2D-B84F-44CE-B23C-C6C6BB9A8203}">
  <ds:schemaRefs>
    <ds:schemaRef ds:uri="a6c5724a-55fd-4934-a902-a1d17984d58b"/>
    <ds:schemaRef ds:uri="eb31f274-05ab-4a5b-aa47-267e4432a71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6F3AC8DB-69A6-4DB6-B1AC-BEA19A41033A}">
  <ds:schemaRefs>
    <ds:schemaRef ds:uri="a6c5724a-55fd-4934-a902-a1d17984d58b"/>
    <ds:schemaRef ds:uri="eb31f274-05ab-4a5b-aa47-267e4432a71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78F73FA-E10F-409C-8230-77C2005E2E5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593</TotalTime>
  <Words>551</Words>
  <Application>Microsoft Office PowerPoint</Application>
  <PresentationFormat>On-screen Show (16:9)</PresentationFormat>
  <Paragraphs>79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Arial </vt:lpstr>
      <vt:lpstr>Arial Narrow</vt:lpstr>
      <vt:lpstr>Calibri</vt:lpstr>
      <vt:lpstr>CIDFont+F2</vt:lpstr>
      <vt:lpstr>HelveticaNeueLT W1G 55 Roman</vt:lpstr>
      <vt:lpstr>1_IAEA_Logo_&amp;_Slogan_wide</vt:lpstr>
      <vt:lpstr>1_IAEA_Logo_&amp;_Slogan_wide</vt:lpstr>
      <vt:lpstr>Nuclear Energy’s Potential to Replace Fossil Fuels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for your attention!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Geopolitical and security challenges in the new energy landscape  the nuclear energy perspective</dc:title>
  <dc:creator>VAN HEEK, Aliki</dc:creator>
  <cp:lastModifiedBy>van HEEK, Aliki</cp:lastModifiedBy>
  <cp:revision>2</cp:revision>
  <cp:lastPrinted>2021-02-17T18:56:23Z</cp:lastPrinted>
  <dcterms:created xsi:type="dcterms:W3CDTF">2020-11-18T23:04:19Z</dcterms:created>
  <dcterms:modified xsi:type="dcterms:W3CDTF">2022-09-13T16:25:55Z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0x0101002D0CB0F55A95DD41A415B78010FE2892</vt:lpwstr>
  </property>
</Properties>
</file>